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66" r:id="rId5"/>
    <p:sldId id="265" r:id="rId6"/>
    <p:sldId id="264" r:id="rId7"/>
    <p:sldId id="263" r:id="rId8"/>
    <p:sldId id="262" r:id="rId9"/>
    <p:sldId id="261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0" r:id="rId19"/>
    <p:sldId id="275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Uxesv1mHSbtlSuNm7V12Q==" hashData="jRMwTqgZWbf6xnMbK6V5r14CXM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84D446-C113-4EA7-A9D8-261D6FC8CDD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EE7F2"/>
            </a:gs>
            <a:gs pos="9000">
              <a:srgbClr val="FBD49C"/>
            </a:gs>
            <a:gs pos="19501">
              <a:srgbClr val="FBA97D"/>
            </a:gs>
            <a:gs pos="32001">
              <a:srgbClr val="FAC77D"/>
            </a:gs>
            <a:gs pos="41000">
              <a:srgbClr val="FEE7F2"/>
            </a:gs>
            <a:gs pos="50000">
              <a:srgbClr val="FBEAC7"/>
            </a:gs>
            <a:gs pos="59000">
              <a:srgbClr val="FEE7F2"/>
            </a:gs>
            <a:gs pos="67999">
              <a:srgbClr val="FAC77D"/>
            </a:gs>
            <a:gs pos="80499">
              <a:srgbClr val="FBA97D"/>
            </a:gs>
            <a:gs pos="91000">
              <a:srgbClr val="FBD49C"/>
            </a:gs>
            <a:gs pos="100000">
              <a:srgbClr val="FEE7F2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EFFAC-7FE0-4F7D-9D46-9E41DC0BA199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466078-488B-44A7-904E-59BA3F524B0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1.png"/><Relationship Id="rId7" Type="http://schemas.openxmlformats.org/officeDocument/2006/relationships/image" Target="../media/image1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15616" cy="404664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1224136" cy="404664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0"/>
            <a:ext cx="1168524" cy="404664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0"/>
            <a:ext cx="952500" cy="404664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0"/>
            <a:ext cx="952500" cy="404664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0"/>
            <a:ext cx="952500" cy="404664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952500" cy="404664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0"/>
            <a:ext cx="952500" cy="404664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91500" y="0"/>
            <a:ext cx="952500" cy="404664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53336"/>
            <a:ext cx="1115616" cy="404664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453336"/>
            <a:ext cx="1224136" cy="404664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6453336"/>
            <a:ext cx="1168524" cy="404664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6453336"/>
            <a:ext cx="952500" cy="404664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6453336"/>
            <a:ext cx="952500" cy="404664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6453336"/>
            <a:ext cx="952500" cy="404664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453336"/>
            <a:ext cx="952500" cy="404664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6453336"/>
            <a:ext cx="952500" cy="404664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91500" y="6453336"/>
            <a:ext cx="952500" cy="404664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409736" y="814400"/>
            <a:ext cx="1224136" cy="404664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73918" y="5791150"/>
            <a:ext cx="952500" cy="404664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73918" y="3918942"/>
            <a:ext cx="952500" cy="404664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73918" y="4855046"/>
            <a:ext cx="952500" cy="404664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5926" y="1974726"/>
            <a:ext cx="1096516" cy="404664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73918" y="2982838"/>
            <a:ext cx="952500" cy="404664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329600" y="814400"/>
            <a:ext cx="1224136" cy="404664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65418" y="5791150"/>
            <a:ext cx="952500" cy="404664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65418" y="3918942"/>
            <a:ext cx="952500" cy="404664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65418" y="4855046"/>
            <a:ext cx="952500" cy="404664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393410" y="1974726"/>
            <a:ext cx="1096516" cy="404664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65418" y="2982838"/>
            <a:ext cx="952500" cy="404664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04664"/>
            <a:ext cx="2857500" cy="47625"/>
          </a:xfrm>
          <a:prstGeom prst="rect">
            <a:avLst/>
          </a:prstGeom>
          <a:noFill/>
        </p:spPr>
      </p:pic>
      <p:pic>
        <p:nvPicPr>
          <p:cNvPr id="56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009401" y="1809601"/>
            <a:ext cx="2857500" cy="47625"/>
          </a:xfrm>
          <a:prstGeom prst="rect">
            <a:avLst/>
          </a:prstGeom>
          <a:noFill/>
        </p:spPr>
      </p:pic>
      <p:pic>
        <p:nvPicPr>
          <p:cNvPr id="57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404664"/>
            <a:ext cx="2857500" cy="47625"/>
          </a:xfrm>
          <a:prstGeom prst="rect">
            <a:avLst/>
          </a:prstGeom>
          <a:noFill/>
        </p:spPr>
      </p:pic>
      <p:pic>
        <p:nvPicPr>
          <p:cNvPr id="58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04664"/>
            <a:ext cx="2857500" cy="47625"/>
          </a:xfrm>
          <a:prstGeom prst="rect">
            <a:avLst/>
          </a:prstGeom>
          <a:noFill/>
        </p:spPr>
      </p:pic>
      <p:pic>
        <p:nvPicPr>
          <p:cNvPr id="59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009402" y="4977954"/>
            <a:ext cx="2857500" cy="47625"/>
          </a:xfrm>
          <a:prstGeom prst="rect">
            <a:avLst/>
          </a:prstGeom>
          <a:noFill/>
        </p:spPr>
      </p:pic>
      <p:pic>
        <p:nvPicPr>
          <p:cNvPr id="60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009402" y="3393778"/>
            <a:ext cx="2857500" cy="47625"/>
          </a:xfrm>
          <a:prstGeom prst="rect">
            <a:avLst/>
          </a:prstGeom>
          <a:noFill/>
        </p:spPr>
      </p:pic>
      <p:pic>
        <p:nvPicPr>
          <p:cNvPr id="61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381328"/>
            <a:ext cx="2857500" cy="47625"/>
          </a:xfrm>
          <a:prstGeom prst="rect">
            <a:avLst/>
          </a:prstGeom>
          <a:noFill/>
        </p:spPr>
      </p:pic>
      <p:pic>
        <p:nvPicPr>
          <p:cNvPr id="62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6381328"/>
            <a:ext cx="2857500" cy="47625"/>
          </a:xfrm>
          <a:prstGeom prst="rect">
            <a:avLst/>
          </a:prstGeom>
          <a:noFill/>
        </p:spPr>
      </p:pic>
      <p:pic>
        <p:nvPicPr>
          <p:cNvPr id="63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6381328"/>
            <a:ext cx="2857500" cy="47625"/>
          </a:xfrm>
          <a:prstGeom prst="rect">
            <a:avLst/>
          </a:prstGeom>
          <a:noFill/>
        </p:spPr>
      </p:pic>
      <p:pic>
        <p:nvPicPr>
          <p:cNvPr id="64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271519" y="1809601"/>
            <a:ext cx="2857500" cy="47625"/>
          </a:xfrm>
          <a:prstGeom prst="rect">
            <a:avLst/>
          </a:prstGeom>
          <a:noFill/>
        </p:spPr>
      </p:pic>
      <p:pic>
        <p:nvPicPr>
          <p:cNvPr id="65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271518" y="4977954"/>
            <a:ext cx="2857500" cy="47625"/>
          </a:xfrm>
          <a:prstGeom prst="rect">
            <a:avLst/>
          </a:prstGeom>
          <a:noFill/>
        </p:spPr>
      </p:pic>
      <p:pic>
        <p:nvPicPr>
          <p:cNvPr id="66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271518" y="3393778"/>
            <a:ext cx="2857500" cy="47625"/>
          </a:xfrm>
          <a:prstGeom prst="rect">
            <a:avLst/>
          </a:prstGeom>
          <a:noFill/>
        </p:spPr>
      </p:pic>
      <p:pic>
        <p:nvPicPr>
          <p:cNvPr id="67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91439" y="1404938"/>
            <a:ext cx="2857500" cy="47625"/>
          </a:xfrm>
          <a:prstGeom prst="rect">
            <a:avLst/>
          </a:prstGeom>
          <a:noFill/>
        </p:spPr>
      </p:pic>
      <p:pic>
        <p:nvPicPr>
          <p:cNvPr id="68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91437" y="5405438"/>
            <a:ext cx="2857500" cy="47625"/>
          </a:xfrm>
          <a:prstGeom prst="rect">
            <a:avLst/>
          </a:prstGeom>
          <a:noFill/>
        </p:spPr>
      </p:pic>
      <p:pic>
        <p:nvPicPr>
          <p:cNvPr id="69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91438" y="2989115"/>
            <a:ext cx="2857500" cy="47625"/>
          </a:xfrm>
          <a:prstGeom prst="rect">
            <a:avLst/>
          </a:prstGeom>
          <a:noFill/>
        </p:spPr>
      </p:pic>
      <p:pic>
        <p:nvPicPr>
          <p:cNvPr id="70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04936" y="1404938"/>
            <a:ext cx="2857500" cy="47625"/>
          </a:xfrm>
          <a:prstGeom prst="rect">
            <a:avLst/>
          </a:prstGeom>
          <a:noFill/>
        </p:spPr>
      </p:pic>
      <p:pic>
        <p:nvPicPr>
          <p:cNvPr id="71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04938" y="5405438"/>
            <a:ext cx="2857500" cy="47625"/>
          </a:xfrm>
          <a:prstGeom prst="rect">
            <a:avLst/>
          </a:prstGeom>
          <a:noFill/>
        </p:spPr>
      </p:pic>
      <p:pic>
        <p:nvPicPr>
          <p:cNvPr id="72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04937" y="2989115"/>
            <a:ext cx="2857500" cy="47625"/>
          </a:xfrm>
          <a:prstGeom prst="rect">
            <a:avLst/>
          </a:prstGeom>
          <a:noFill/>
        </p:spPr>
      </p:pic>
      <p:pic>
        <p:nvPicPr>
          <p:cNvPr id="73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857500" cy="47625"/>
          </a:xfrm>
          <a:prstGeom prst="rect">
            <a:avLst/>
          </a:prstGeom>
          <a:noFill/>
        </p:spPr>
      </p:pic>
      <p:pic>
        <p:nvPicPr>
          <p:cNvPr id="74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0"/>
            <a:ext cx="2857500" cy="47625"/>
          </a:xfrm>
          <a:prstGeom prst="rect">
            <a:avLst/>
          </a:prstGeom>
          <a:noFill/>
        </p:spPr>
      </p:pic>
      <p:pic>
        <p:nvPicPr>
          <p:cNvPr id="75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-23813"/>
            <a:ext cx="2857500" cy="47625"/>
          </a:xfrm>
          <a:prstGeom prst="rect">
            <a:avLst/>
          </a:prstGeom>
          <a:noFill/>
        </p:spPr>
      </p:pic>
      <p:pic>
        <p:nvPicPr>
          <p:cNvPr id="76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0"/>
            <a:ext cx="2857500" cy="47625"/>
          </a:xfrm>
          <a:prstGeom prst="rect">
            <a:avLst/>
          </a:prstGeom>
          <a:noFill/>
        </p:spPr>
      </p:pic>
      <p:pic>
        <p:nvPicPr>
          <p:cNvPr id="77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0375"/>
            <a:ext cx="2857500" cy="47625"/>
          </a:xfrm>
          <a:prstGeom prst="rect">
            <a:avLst/>
          </a:prstGeom>
          <a:noFill/>
        </p:spPr>
      </p:pic>
      <p:pic>
        <p:nvPicPr>
          <p:cNvPr id="78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6810375"/>
            <a:ext cx="2857500" cy="47625"/>
          </a:xfrm>
          <a:prstGeom prst="rect">
            <a:avLst/>
          </a:prstGeom>
          <a:noFill/>
        </p:spPr>
      </p:pic>
      <p:pic>
        <p:nvPicPr>
          <p:cNvPr id="79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6786562"/>
            <a:ext cx="2857500" cy="47625"/>
          </a:xfrm>
          <a:prstGeom prst="rect">
            <a:avLst/>
          </a:prstGeom>
          <a:noFill/>
        </p:spPr>
      </p:pic>
      <p:pic>
        <p:nvPicPr>
          <p:cNvPr id="80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6810375"/>
            <a:ext cx="2857500" cy="47625"/>
          </a:xfrm>
          <a:prstGeom prst="rect">
            <a:avLst/>
          </a:prstGeom>
          <a:noFill/>
        </p:spPr>
      </p:pic>
      <p:pic>
        <p:nvPicPr>
          <p:cNvPr id="81" name="Picture 12" descr="http://es.bloggif.com/tmp/98fe210b540043ed9c8dac8c875c37c5/text.gif?140336027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908720"/>
            <a:ext cx="3962400" cy="466726"/>
          </a:xfrm>
          <a:prstGeom prst="rect">
            <a:avLst/>
          </a:prstGeom>
          <a:noFill/>
        </p:spPr>
      </p:pic>
      <p:pic>
        <p:nvPicPr>
          <p:cNvPr id="82" name="Picture 1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4797152"/>
            <a:ext cx="754670" cy="886966"/>
          </a:xfrm>
          <a:prstGeom prst="rect">
            <a:avLst/>
          </a:prstGeom>
          <a:noFill/>
        </p:spPr>
      </p:pic>
      <p:pic>
        <p:nvPicPr>
          <p:cNvPr id="22530" name="Picture 2" descr="http://es.bloggif.com/tmp/2a241483d4cf691aa77a04e13ae63c0f/text.gif?1404730716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1772816"/>
            <a:ext cx="5200650" cy="714375"/>
          </a:xfrm>
          <a:prstGeom prst="rect">
            <a:avLst/>
          </a:prstGeom>
          <a:noFill/>
        </p:spPr>
      </p:pic>
      <p:pic>
        <p:nvPicPr>
          <p:cNvPr id="22532" name="Picture 4" descr="http://es.bloggif.com/tmp/2a241483d4cf691aa77a04e13ae63c0f/text.gif?140473074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3068960"/>
            <a:ext cx="2819400" cy="714375"/>
          </a:xfrm>
          <a:prstGeom prst="rect">
            <a:avLst/>
          </a:prstGeom>
          <a:noFill/>
        </p:spPr>
      </p:pic>
      <p:pic>
        <p:nvPicPr>
          <p:cNvPr id="22534" name="Picture 6" descr="http://es.bloggif.com/tmp/2a241483d4cf691aa77a04e13ae63c0f/text.gif?1404730772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75856" y="4365104"/>
            <a:ext cx="2762250" cy="714375"/>
          </a:xfrm>
          <a:prstGeom prst="rect">
            <a:avLst/>
          </a:prstGeom>
          <a:noFill/>
        </p:spPr>
      </p:pic>
      <p:pic>
        <p:nvPicPr>
          <p:cNvPr id="22536" name="Picture 8" descr="http://es.bloggif.com/tmp/2a241483d4cf691aa77a04e13ae63c0f/text.gif?140473081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28184" y="5805264"/>
            <a:ext cx="2247900" cy="428626"/>
          </a:xfrm>
          <a:prstGeom prst="rect">
            <a:avLst/>
          </a:prstGeom>
          <a:noFill/>
        </p:spPr>
      </p:pic>
      <p:pic>
        <p:nvPicPr>
          <p:cNvPr id="22537" name="Picture 9" descr="C:\Users\Usuario\Desktop\descargas\ZNECESARIO PARA PPS\0_aecad_981af6a3_S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948264" y="4869160"/>
            <a:ext cx="904875" cy="866775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 loop="1">
        <p:snd r:embed="rId2" name="copia de musica americana - musica sin let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CuadroTexto"/>
          <p:cNvSpPr txBox="1">
            <a:spLocks noChangeArrowheads="1"/>
          </p:cNvSpPr>
          <p:nvPr/>
        </p:nvSpPr>
        <p:spPr bwMode="auto">
          <a:xfrm>
            <a:off x="642938" y="428625"/>
            <a:ext cx="7796212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>
                <a:solidFill>
                  <a:srgbClr val="3333CC"/>
                </a:solidFill>
                <a:latin typeface="Arial Black" pitchFamily="34" charset="0"/>
              </a:rPr>
              <a:t> </a:t>
            </a:r>
          </a:p>
          <a:p>
            <a:r>
              <a:rPr lang="es-ES" sz="2400" dirty="0">
                <a:solidFill>
                  <a:srgbClr val="3333CC"/>
                </a:solidFill>
                <a:latin typeface="Arial Black" pitchFamily="34" charset="0"/>
              </a:rPr>
              <a:t>- Ay, Mari Carmen, la verdad es que esto del matrimonio no es lo que esperaba; estoy muy desilusionada. </a:t>
            </a:r>
          </a:p>
          <a:p>
            <a:r>
              <a:rPr lang="es-ES" sz="2400" dirty="0">
                <a:solidFill>
                  <a:srgbClr val="3333CC"/>
                </a:solidFill>
                <a:latin typeface="Arial Black" pitchFamily="34" charset="0"/>
              </a:rPr>
              <a:t> </a:t>
            </a:r>
          </a:p>
          <a:p>
            <a:r>
              <a:rPr lang="es-ES" sz="2400" dirty="0">
                <a:solidFill>
                  <a:srgbClr val="3333CC"/>
                </a:solidFill>
                <a:latin typeface="Arial Black" pitchFamily="34" charset="0"/>
              </a:rPr>
              <a:t>- Y... ¿por qué lo dices?</a:t>
            </a:r>
          </a:p>
          <a:p>
            <a:r>
              <a:rPr lang="es-ES" sz="2400" dirty="0">
                <a:solidFill>
                  <a:srgbClr val="3333CC"/>
                </a:solidFill>
                <a:latin typeface="Arial Black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es-ES" sz="2400" dirty="0">
                <a:solidFill>
                  <a:srgbClr val="3333CC"/>
                </a:solidFill>
                <a:latin typeface="Arial Black" pitchFamily="34" charset="0"/>
              </a:rPr>
              <a:t> Fíjate que desde aquella noche, una semana antes de la boda, Pepe no me ha vuelto a hacer el amor. </a:t>
            </a:r>
          </a:p>
          <a:p>
            <a:pPr>
              <a:buFontTx/>
              <a:buChar char="-"/>
            </a:pPr>
            <a:endParaRPr lang="es-ES" sz="2400" dirty="0">
              <a:solidFill>
                <a:srgbClr val="3333CC"/>
              </a:solidFill>
              <a:latin typeface="Arial Black" pitchFamily="34" charset="0"/>
            </a:endParaRPr>
          </a:p>
          <a:p>
            <a:pPr>
              <a:buFontTx/>
              <a:buChar char="-"/>
            </a:pPr>
            <a:r>
              <a:rPr lang="es-ES" sz="2400" dirty="0">
                <a:solidFill>
                  <a:srgbClr val="3333CC"/>
                </a:solidFill>
                <a:latin typeface="Arial Black" pitchFamily="34" charset="0"/>
              </a:rPr>
              <a:t> Eso es horrible... ¡para mí que deberías pedir el divorcio!</a:t>
            </a:r>
          </a:p>
          <a:p>
            <a:endParaRPr lang="es-ES" sz="2400" dirty="0">
              <a:solidFill>
                <a:srgbClr val="3333CC"/>
              </a:solidFill>
              <a:latin typeface="Arial Black" pitchFamily="34" charset="0"/>
            </a:endParaRPr>
          </a:p>
          <a:p>
            <a:r>
              <a:rPr lang="es-ES" sz="2400" dirty="0">
                <a:solidFill>
                  <a:srgbClr val="3333CC"/>
                </a:solidFill>
                <a:latin typeface="Arial Black" pitchFamily="34" charset="0"/>
              </a:rPr>
              <a:t>- ¡Pero si Pepe no es mi marido! </a:t>
            </a:r>
          </a:p>
        </p:txBody>
      </p:sp>
      <p:pic>
        <p:nvPicPr>
          <p:cNvPr id="21507" name="Picture 3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000125" y="1643063"/>
            <a:ext cx="7143750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es-ES" sz="2800" dirty="0">
                <a:solidFill>
                  <a:srgbClr val="FF0000"/>
                </a:solidFill>
                <a:latin typeface="Arial Black" pitchFamily="34" charset="0"/>
              </a:rPr>
              <a:t> Ahora tengo que tener mucho cuidado para no quedarme embarazada.</a:t>
            </a:r>
          </a:p>
          <a:p>
            <a:r>
              <a:rPr lang="es-ES" sz="2800" dirty="0">
                <a:solidFill>
                  <a:srgbClr val="FF0000"/>
                </a:solidFill>
                <a:latin typeface="Arial Black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es-ES" sz="2800" dirty="0">
                <a:solidFill>
                  <a:srgbClr val="FF0000"/>
                </a:solidFill>
                <a:latin typeface="Arial Black" pitchFamily="34" charset="0"/>
              </a:rPr>
              <a:t> ¡Pero si tu marido se ha hecho la vasectomía!</a:t>
            </a:r>
          </a:p>
          <a:p>
            <a:endParaRPr lang="es-ES" sz="2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es-ES" sz="2800" dirty="0">
                <a:solidFill>
                  <a:srgbClr val="FF0000"/>
                </a:solidFill>
                <a:latin typeface="Arial Black" pitchFamily="34" charset="0"/>
              </a:rPr>
              <a:t>- Pues por eso mismo… por eso mismo. </a:t>
            </a:r>
          </a:p>
        </p:txBody>
      </p:sp>
      <p:pic>
        <p:nvPicPr>
          <p:cNvPr id="3" name="Picture 3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785813" y="1143000"/>
            <a:ext cx="7572375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dirty="0">
                <a:latin typeface="Arial Black" pitchFamily="34" charset="0"/>
              </a:rPr>
              <a:t>Un hombre y una mujer están en la cama cuando suena el teléfono. Ella contesta:</a:t>
            </a:r>
          </a:p>
          <a:p>
            <a:endParaRPr lang="es-ES" sz="2800" dirty="0">
              <a:latin typeface="Arial Black" pitchFamily="34" charset="0"/>
            </a:endParaRPr>
          </a:p>
          <a:p>
            <a:pPr>
              <a:buFontTx/>
              <a:buChar char="-"/>
            </a:pPr>
            <a:r>
              <a:rPr lang="es-ES" sz="2800" dirty="0">
                <a:latin typeface="Arial Black" pitchFamily="34" charset="0"/>
              </a:rPr>
              <a:t> ¿Sí?... Está bien... No te preocupes... De acuerdo.  Adiós.</a:t>
            </a:r>
          </a:p>
          <a:p>
            <a:r>
              <a:rPr lang="es-ES" sz="2800" dirty="0">
                <a:latin typeface="Arial Black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es-ES" sz="2800" dirty="0">
                <a:latin typeface="Arial Black" pitchFamily="34" charset="0"/>
              </a:rPr>
              <a:t> ¿Quién era?</a:t>
            </a:r>
          </a:p>
          <a:p>
            <a:r>
              <a:rPr lang="es-ES" sz="2800" dirty="0">
                <a:latin typeface="Arial Black" pitchFamily="34" charset="0"/>
              </a:rPr>
              <a:t> </a:t>
            </a:r>
          </a:p>
          <a:p>
            <a:r>
              <a:rPr lang="es-ES" sz="2800" dirty="0">
                <a:latin typeface="Arial Black" pitchFamily="34" charset="0"/>
              </a:rPr>
              <a:t>- Mi marido; dice que llegará tarde porque está cenando contigo… </a:t>
            </a:r>
          </a:p>
        </p:txBody>
      </p:sp>
      <p:pic>
        <p:nvPicPr>
          <p:cNvPr id="3" name="Picture 3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000125" y="2286000"/>
            <a:ext cx="7500938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es-ES" sz="2800" dirty="0">
                <a:solidFill>
                  <a:srgbClr val="3333CC"/>
                </a:solidFill>
                <a:latin typeface="Arial Black" pitchFamily="34" charset="0"/>
              </a:rPr>
              <a:t> Oye, ¿tu mujer hace bien el amor?</a:t>
            </a:r>
          </a:p>
          <a:p>
            <a:pPr>
              <a:buFontTx/>
              <a:buChar char="-"/>
            </a:pPr>
            <a:endParaRPr lang="es-ES" sz="2800" dirty="0">
              <a:solidFill>
                <a:srgbClr val="3333CC"/>
              </a:solidFill>
              <a:latin typeface="Arial Black" pitchFamily="34" charset="0"/>
            </a:endParaRPr>
          </a:p>
          <a:p>
            <a:r>
              <a:rPr lang="es-ES" sz="2800" dirty="0">
                <a:solidFill>
                  <a:srgbClr val="3333CC"/>
                </a:solidFill>
                <a:latin typeface="Arial Black" pitchFamily="34" charset="0"/>
              </a:rPr>
              <a:t>- Hombre, ¿qué quieres que te diga?  Unos dicen que bien, otros que mal... </a:t>
            </a:r>
          </a:p>
        </p:txBody>
      </p:sp>
      <p:pic>
        <p:nvPicPr>
          <p:cNvPr id="3" name="Picture 3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CuadroTexto"/>
          <p:cNvSpPr txBox="1">
            <a:spLocks noChangeArrowheads="1"/>
          </p:cNvSpPr>
          <p:nvPr/>
        </p:nvSpPr>
        <p:spPr bwMode="auto">
          <a:xfrm>
            <a:off x="714375" y="857250"/>
            <a:ext cx="7786688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dirty="0">
                <a:latin typeface="Arial Black" pitchFamily="34" charset="0"/>
              </a:rPr>
              <a:t>Un caballero va a visitar a una adivina, toma asiento ante la mesa con la bola de cristal y ella le dice:</a:t>
            </a:r>
          </a:p>
          <a:p>
            <a:r>
              <a:rPr lang="es-ES" sz="2800" dirty="0">
                <a:latin typeface="Arial Black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es-ES" sz="2800" dirty="0">
                <a:latin typeface="Arial Black" pitchFamily="34" charset="0"/>
              </a:rPr>
              <a:t> Veo que usted tiene dos hijos.</a:t>
            </a:r>
          </a:p>
          <a:p>
            <a:r>
              <a:rPr lang="es-ES" sz="2800" dirty="0">
                <a:latin typeface="Arial Black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es-ES" sz="2800" dirty="0">
                <a:latin typeface="Arial Black" pitchFamily="34" charset="0"/>
              </a:rPr>
              <a:t> Pues eso es lo que usted cree. Tengo tres hijos.</a:t>
            </a:r>
          </a:p>
          <a:p>
            <a:r>
              <a:rPr lang="es-ES" sz="2800" dirty="0">
                <a:latin typeface="Arial Black" pitchFamily="34" charset="0"/>
              </a:rPr>
              <a:t> </a:t>
            </a:r>
          </a:p>
          <a:p>
            <a:r>
              <a:rPr lang="es-ES" sz="2800" dirty="0">
                <a:latin typeface="Arial Black" pitchFamily="34" charset="0"/>
              </a:rPr>
              <a:t>La adivina sonríe y replica:</a:t>
            </a:r>
          </a:p>
          <a:p>
            <a:endParaRPr lang="es-ES" sz="2800" dirty="0">
              <a:latin typeface="Arial Black" pitchFamily="34" charset="0"/>
            </a:endParaRPr>
          </a:p>
          <a:p>
            <a:r>
              <a:rPr lang="es-ES" sz="2800" dirty="0">
                <a:latin typeface="Arial Black" pitchFamily="34" charset="0"/>
              </a:rPr>
              <a:t>- ¡Pues eso es lo que cree usted! </a:t>
            </a:r>
          </a:p>
        </p:txBody>
      </p:sp>
      <p:pic>
        <p:nvPicPr>
          <p:cNvPr id="3" name="Picture 3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714375" y="857250"/>
            <a:ext cx="7715250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es-ES" sz="2800" dirty="0">
                <a:latin typeface="Arial Black" pitchFamily="34" charset="0"/>
              </a:rPr>
              <a:t> ¡Estoy desquiciado! Creo que me voy a suicidar. Mi mujer se ha acostado con todos los del bloque…</a:t>
            </a:r>
          </a:p>
          <a:p>
            <a:endParaRPr lang="es-ES" sz="2800" dirty="0">
              <a:latin typeface="Arial Black" pitchFamily="34" charset="0"/>
            </a:endParaRPr>
          </a:p>
          <a:p>
            <a:pPr>
              <a:buFontTx/>
              <a:buChar char="-"/>
            </a:pPr>
            <a:r>
              <a:rPr lang="es-ES" sz="2800" dirty="0">
                <a:latin typeface="Arial Black" pitchFamily="34" charset="0"/>
              </a:rPr>
              <a:t> Bueno... no será para tanto, no habrá sido con todos, todos.</a:t>
            </a:r>
          </a:p>
          <a:p>
            <a:r>
              <a:rPr lang="es-ES" sz="2800" dirty="0">
                <a:latin typeface="Arial Black" pitchFamily="34" charset="0"/>
              </a:rPr>
              <a:t> </a:t>
            </a:r>
          </a:p>
          <a:p>
            <a:r>
              <a:rPr lang="es-ES" sz="2800" dirty="0">
                <a:latin typeface="Arial Black" pitchFamily="34" charset="0"/>
              </a:rPr>
              <a:t>- Con todos, sí, menos con el portero.</a:t>
            </a:r>
          </a:p>
          <a:p>
            <a:endParaRPr lang="es-ES" sz="2800" dirty="0">
              <a:latin typeface="Arial Black" pitchFamily="34" charset="0"/>
            </a:endParaRPr>
          </a:p>
          <a:p>
            <a:pPr>
              <a:buFontTx/>
              <a:buChar char="-"/>
            </a:pPr>
            <a:r>
              <a:rPr lang="es-ES" sz="2800" dirty="0">
                <a:latin typeface="Arial Black" pitchFamily="34" charset="0"/>
              </a:rPr>
              <a:t> ¿Lo ves? Anímate, que pudo ser peor.</a:t>
            </a:r>
          </a:p>
          <a:p>
            <a:endParaRPr lang="es-ES" sz="2800" dirty="0">
              <a:latin typeface="Arial Black" pitchFamily="34" charset="0"/>
            </a:endParaRPr>
          </a:p>
          <a:p>
            <a:r>
              <a:rPr lang="es-ES" sz="2800" dirty="0">
                <a:latin typeface="Arial Black" pitchFamily="34" charset="0"/>
              </a:rPr>
              <a:t>- Es que el portero es automático.</a:t>
            </a:r>
          </a:p>
        </p:txBody>
      </p:sp>
      <p:pic>
        <p:nvPicPr>
          <p:cNvPr id="3" name="Picture 3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CuadroTexto"/>
          <p:cNvSpPr txBox="1">
            <a:spLocks noChangeArrowheads="1"/>
          </p:cNvSpPr>
          <p:nvPr/>
        </p:nvSpPr>
        <p:spPr bwMode="auto">
          <a:xfrm>
            <a:off x="1000125" y="2643188"/>
            <a:ext cx="707231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dirty="0">
                <a:solidFill>
                  <a:srgbClr val="FF0000"/>
                </a:solidFill>
                <a:latin typeface="Arial Black" pitchFamily="34" charset="0"/>
              </a:rPr>
              <a:t>Comentario de una madre: </a:t>
            </a:r>
          </a:p>
          <a:p>
            <a:endParaRPr lang="es-ES" sz="2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es-ES" sz="2800" dirty="0">
                <a:solidFill>
                  <a:srgbClr val="FF0000"/>
                </a:solidFill>
                <a:latin typeface="Arial Black" pitchFamily="34" charset="0"/>
              </a:rPr>
              <a:t>- Qué mala suerte tuvo mi nena... el marido le ha salido cornudo. </a:t>
            </a:r>
          </a:p>
        </p:txBody>
      </p:sp>
      <p:pic>
        <p:nvPicPr>
          <p:cNvPr id="3" name="Picture 3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CuadroTexto"/>
          <p:cNvSpPr txBox="1">
            <a:spLocks noChangeArrowheads="1"/>
          </p:cNvSpPr>
          <p:nvPr/>
        </p:nvSpPr>
        <p:spPr bwMode="auto">
          <a:xfrm>
            <a:off x="1000125" y="1857375"/>
            <a:ext cx="7215188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dirty="0">
                <a:solidFill>
                  <a:srgbClr val="3333CC"/>
                </a:solidFill>
                <a:latin typeface="Arial Black" pitchFamily="34" charset="0"/>
              </a:rPr>
              <a:t>El marido llega tarde a casa y salta rápidamente a la cama. </a:t>
            </a:r>
          </a:p>
          <a:p>
            <a:endParaRPr lang="es-ES" sz="2800" dirty="0">
              <a:solidFill>
                <a:srgbClr val="3333CC"/>
              </a:solidFill>
              <a:latin typeface="Arial Black" pitchFamily="34" charset="0"/>
            </a:endParaRPr>
          </a:p>
          <a:p>
            <a:pPr>
              <a:buFontTx/>
              <a:buChar char="-"/>
            </a:pPr>
            <a:r>
              <a:rPr lang="es-ES" sz="2800" dirty="0">
                <a:solidFill>
                  <a:srgbClr val="3333CC"/>
                </a:solidFill>
                <a:latin typeface="Arial Black" pitchFamily="34" charset="0"/>
              </a:rPr>
              <a:t> Déjame tranquila, - dice su mujer - tengo dolor de cabeza.</a:t>
            </a:r>
          </a:p>
          <a:p>
            <a:r>
              <a:rPr lang="es-ES" sz="2800" dirty="0">
                <a:solidFill>
                  <a:srgbClr val="3333CC"/>
                </a:solidFill>
                <a:latin typeface="Arial Black" pitchFamily="34" charset="0"/>
              </a:rPr>
              <a:t> </a:t>
            </a:r>
          </a:p>
          <a:p>
            <a:r>
              <a:rPr lang="es-ES" sz="2800" dirty="0">
                <a:solidFill>
                  <a:srgbClr val="3333CC"/>
                </a:solidFill>
                <a:latin typeface="Arial Black" pitchFamily="34" charset="0"/>
              </a:rPr>
              <a:t>- ¡Pero bueno! ¿Qué os pasa hoy a todas? </a:t>
            </a:r>
          </a:p>
        </p:txBody>
      </p:sp>
      <p:pic>
        <p:nvPicPr>
          <p:cNvPr id="3" name="Picture 3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611188" y="1196975"/>
            <a:ext cx="8280400" cy="393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dirty="0">
                <a:solidFill>
                  <a:srgbClr val="FF3300"/>
                </a:solidFill>
                <a:latin typeface="Arial Black" pitchFamily="34" charset="0"/>
              </a:rPr>
              <a:t>El marido encuentra a su esposa en la cama con un amigo en su propia casa.</a:t>
            </a:r>
          </a:p>
          <a:p>
            <a:endParaRPr lang="es-ES" sz="2800" dirty="0">
              <a:solidFill>
                <a:srgbClr val="FF3300"/>
              </a:solidFill>
              <a:latin typeface="Arial Black" pitchFamily="34" charset="0"/>
            </a:endParaRPr>
          </a:p>
          <a:p>
            <a:r>
              <a:rPr lang="es-ES" sz="2800" dirty="0">
                <a:solidFill>
                  <a:srgbClr val="FF3300"/>
                </a:solidFill>
                <a:latin typeface="Arial Black" pitchFamily="34" charset="0"/>
              </a:rPr>
              <a:t>Enfurecido, saca una pistola y lo mata.</a:t>
            </a:r>
          </a:p>
          <a:p>
            <a:endParaRPr lang="es-ES" sz="2800" dirty="0">
              <a:solidFill>
                <a:srgbClr val="FF3300"/>
              </a:solidFill>
              <a:latin typeface="Arial Black" pitchFamily="34" charset="0"/>
            </a:endParaRPr>
          </a:p>
          <a:p>
            <a:r>
              <a:rPr lang="es-ES" sz="2800" dirty="0">
                <a:solidFill>
                  <a:srgbClr val="FF3300"/>
                </a:solidFill>
                <a:latin typeface="Arial Black" pitchFamily="34" charset="0"/>
              </a:rPr>
              <a:t>Su esposa, asombrada, le dice:</a:t>
            </a:r>
          </a:p>
          <a:p>
            <a:endParaRPr lang="es-ES" sz="2800" dirty="0">
              <a:solidFill>
                <a:srgbClr val="FF3300"/>
              </a:solidFill>
              <a:latin typeface="Arial Black" pitchFamily="34" charset="0"/>
            </a:endParaRPr>
          </a:p>
          <a:p>
            <a:r>
              <a:rPr lang="es-ES" sz="2800" dirty="0">
                <a:solidFill>
                  <a:srgbClr val="FF3300"/>
                </a:solidFill>
                <a:latin typeface="Arial Black" pitchFamily="34" charset="0"/>
              </a:rPr>
              <a:t>- Sigue así, idiota, que te vas a quedar sin amigos…</a:t>
            </a:r>
          </a:p>
        </p:txBody>
      </p:sp>
      <p:pic>
        <p:nvPicPr>
          <p:cNvPr id="3" name="Picture 3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395288" y="981075"/>
            <a:ext cx="8424862" cy="393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dirty="0">
                <a:latin typeface="Arial Black" pitchFamily="34" charset="0"/>
              </a:rPr>
              <a:t>Dos amigas que se encuentran en el supermercado.</a:t>
            </a:r>
          </a:p>
          <a:p>
            <a:endParaRPr lang="es-ES" sz="2800" dirty="0">
              <a:latin typeface="Arial Black" pitchFamily="34" charset="0"/>
            </a:endParaRPr>
          </a:p>
          <a:p>
            <a:pPr>
              <a:buFontTx/>
              <a:buChar char="-"/>
            </a:pPr>
            <a:r>
              <a:rPr lang="es-ES" sz="2800" dirty="0">
                <a:latin typeface="Arial Black" pitchFamily="34" charset="0"/>
              </a:rPr>
              <a:t> </a:t>
            </a:r>
            <a:r>
              <a:rPr lang="es-ES" sz="2800" dirty="0" err="1">
                <a:latin typeface="Arial Black" pitchFamily="34" charset="0"/>
              </a:rPr>
              <a:t>Pepi</a:t>
            </a:r>
            <a:r>
              <a:rPr lang="es-ES" sz="2800" dirty="0">
                <a:latin typeface="Arial Black" pitchFamily="34" charset="0"/>
              </a:rPr>
              <a:t>, ¿estás enferma? Te lo pregunto porque he visto salir a un médico de tu casa esta mañana.</a:t>
            </a:r>
          </a:p>
          <a:p>
            <a:pPr>
              <a:buFontTx/>
              <a:buChar char="-"/>
            </a:pPr>
            <a:endParaRPr lang="es-ES" sz="2800" dirty="0">
              <a:latin typeface="Arial Black" pitchFamily="34" charset="0"/>
            </a:endParaRPr>
          </a:p>
          <a:p>
            <a:r>
              <a:rPr lang="es-ES" sz="2800" dirty="0">
                <a:latin typeface="Arial Black" pitchFamily="34" charset="0"/>
              </a:rPr>
              <a:t>Mira, ayer vi salir a un militar de la tuya y no estamos en guerra, ¿verdad? </a:t>
            </a:r>
          </a:p>
        </p:txBody>
      </p:sp>
      <p:pic>
        <p:nvPicPr>
          <p:cNvPr id="3" name="Picture 3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395288" y="549275"/>
            <a:ext cx="8424862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3333CC"/>
                </a:solidFill>
                <a:latin typeface="Arial Black" pitchFamily="34" charset="0"/>
              </a:rPr>
              <a:t>Llega el marido a casa con un arañazo en el cuello que le había hecho su amante en un momento de pasión, en eso que el hombre pensando qué excusa va a poner, se le ocurre una idea, le da una patada al gato y este grita “</a:t>
            </a:r>
            <a:r>
              <a:rPr lang="es-ES" sz="2800" dirty="0" err="1">
                <a:solidFill>
                  <a:srgbClr val="3333CC"/>
                </a:solidFill>
                <a:latin typeface="Arial Black" pitchFamily="34" charset="0"/>
              </a:rPr>
              <a:t>Miiiiauuu</a:t>
            </a:r>
            <a:r>
              <a:rPr lang="es-ES" sz="2800" dirty="0">
                <a:solidFill>
                  <a:srgbClr val="3333CC"/>
                </a:solidFill>
                <a:latin typeface="Arial Black" pitchFamily="34" charset="0"/>
              </a:rPr>
              <a:t>”, la mujer lo oye y le pregunta:</a:t>
            </a:r>
            <a:br>
              <a:rPr lang="es-ES" sz="2800" dirty="0">
                <a:solidFill>
                  <a:srgbClr val="3333CC"/>
                </a:solidFill>
                <a:latin typeface="Arial Black" pitchFamily="34" charset="0"/>
              </a:rPr>
            </a:br>
            <a:r>
              <a:rPr lang="es-ES" sz="2800" dirty="0">
                <a:solidFill>
                  <a:srgbClr val="3333CC"/>
                </a:solidFill>
                <a:latin typeface="Arial Black" pitchFamily="34" charset="0"/>
              </a:rPr>
              <a:t>- ¿Qué ha pasado mi amor?</a:t>
            </a:r>
            <a:br>
              <a:rPr lang="es-ES" sz="2800" dirty="0">
                <a:solidFill>
                  <a:srgbClr val="3333CC"/>
                </a:solidFill>
                <a:latin typeface="Arial Black" pitchFamily="34" charset="0"/>
              </a:rPr>
            </a:br>
            <a:r>
              <a:rPr lang="es-ES" sz="2800" dirty="0">
                <a:solidFill>
                  <a:srgbClr val="3333CC"/>
                </a:solidFill>
                <a:latin typeface="Arial Black" pitchFamily="34" charset="0"/>
              </a:rPr>
              <a:t>- Este gato loco que me ha saltado a la cara y me ha arañado en el cuello</a:t>
            </a:r>
            <a:br>
              <a:rPr lang="es-ES" sz="2800" dirty="0">
                <a:solidFill>
                  <a:srgbClr val="3333CC"/>
                </a:solidFill>
                <a:latin typeface="Arial Black" pitchFamily="34" charset="0"/>
              </a:rPr>
            </a:br>
            <a:r>
              <a:rPr lang="es-ES" sz="2800" dirty="0">
                <a:solidFill>
                  <a:srgbClr val="3333CC"/>
                </a:solidFill>
                <a:latin typeface="Arial Black" pitchFamily="34" charset="0"/>
              </a:rPr>
              <a:t>Y la mujer contesta:</a:t>
            </a:r>
            <a:br>
              <a:rPr lang="es-ES" sz="2800" dirty="0">
                <a:solidFill>
                  <a:srgbClr val="3333CC"/>
                </a:solidFill>
                <a:latin typeface="Arial Black" pitchFamily="34" charset="0"/>
              </a:rPr>
            </a:br>
            <a:r>
              <a:rPr lang="es-ES" sz="2800" dirty="0">
                <a:solidFill>
                  <a:srgbClr val="3333CC"/>
                </a:solidFill>
                <a:latin typeface="Arial Black" pitchFamily="34" charset="0"/>
              </a:rPr>
              <a:t>- Dale un buen escarmiento que a mi me ha arañado en una teta.</a:t>
            </a:r>
            <a:r>
              <a:rPr lang="es-ES" dirty="0"/>
              <a:t> </a:t>
            </a:r>
          </a:p>
        </p:txBody>
      </p:sp>
      <p:pic>
        <p:nvPicPr>
          <p:cNvPr id="3" name="Picture 3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468313" y="333375"/>
            <a:ext cx="8280400" cy="585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3300"/>
                </a:solidFill>
                <a:latin typeface="Arial Black" pitchFamily="34" charset="0"/>
              </a:rPr>
              <a:t>Una mujer entra en un farmacia y le dice al dependiente: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es-ES" sz="2800" dirty="0">
                <a:solidFill>
                  <a:srgbClr val="FF3300"/>
                </a:solidFill>
                <a:latin typeface="Arial Black" pitchFamily="34" charset="0"/>
              </a:rPr>
              <a:t> Buenos días. Quería comprar arsénico.</a:t>
            </a:r>
            <a:br>
              <a:rPr lang="es-ES" sz="2800" dirty="0">
                <a:solidFill>
                  <a:srgbClr val="FF3300"/>
                </a:solidFill>
                <a:latin typeface="Arial Black" pitchFamily="34" charset="0"/>
              </a:rPr>
            </a:br>
            <a:r>
              <a:rPr lang="es-ES" sz="2800" dirty="0">
                <a:solidFill>
                  <a:srgbClr val="FF3300"/>
                </a:solidFill>
                <a:latin typeface="Arial Black" pitchFamily="34" charset="0"/>
              </a:rPr>
              <a:t>- Pero el arsénico es muy venenoso, ¿para qué lo quiere usted?</a:t>
            </a:r>
            <a:br>
              <a:rPr lang="es-ES" sz="2800" dirty="0">
                <a:solidFill>
                  <a:srgbClr val="FF3300"/>
                </a:solidFill>
                <a:latin typeface="Arial Black" pitchFamily="34" charset="0"/>
              </a:rPr>
            </a:br>
            <a:r>
              <a:rPr lang="es-ES" sz="2800" dirty="0">
                <a:solidFill>
                  <a:srgbClr val="FF3300"/>
                </a:solidFill>
                <a:latin typeface="Arial Black" pitchFamily="34" charset="0"/>
              </a:rPr>
              <a:t>- Para matar a mi marido.</a:t>
            </a:r>
            <a:br>
              <a:rPr lang="es-ES" sz="2800" dirty="0">
                <a:solidFill>
                  <a:srgbClr val="FF3300"/>
                </a:solidFill>
                <a:latin typeface="Arial Black" pitchFamily="34" charset="0"/>
              </a:rPr>
            </a:br>
            <a:r>
              <a:rPr lang="es-ES" sz="2800" dirty="0">
                <a:solidFill>
                  <a:srgbClr val="FF3300"/>
                </a:solidFill>
                <a:latin typeface="Arial Black" pitchFamily="34" charset="0"/>
              </a:rPr>
              <a:t>- ¡Pero no puedo vendérselo para eso!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es-ES" sz="2800" dirty="0">
                <a:solidFill>
                  <a:srgbClr val="FF3300"/>
                </a:solidFill>
                <a:latin typeface="Arial Black" pitchFamily="34" charset="0"/>
              </a:rPr>
              <a:t> La mujer saca una fotografía de su marido en la cama con la mujer del farmacéutico y se la muestra.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es-ES" sz="2800" dirty="0">
                <a:solidFill>
                  <a:srgbClr val="FF3300"/>
                </a:solidFill>
                <a:latin typeface="Arial Black" pitchFamily="34" charset="0"/>
              </a:rPr>
              <a:t> Disculpe señora, no sabía que traía usted receta. </a:t>
            </a:r>
          </a:p>
        </p:txBody>
      </p:sp>
      <p:pic>
        <p:nvPicPr>
          <p:cNvPr id="3" name="Picture 3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467545" y="908050"/>
            <a:ext cx="8208912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latin typeface="Arial Black" pitchFamily="34" charset="0"/>
              </a:rPr>
              <a:t>Un hombre, agonizando en su lecho de muerte, le dice a su esposa:</a:t>
            </a:r>
          </a:p>
          <a:p>
            <a:pPr>
              <a:spcBef>
                <a:spcPct val="50000"/>
              </a:spcBef>
            </a:pPr>
            <a:r>
              <a:rPr lang="es-ES" sz="2800" dirty="0">
                <a:latin typeface="Arial Black" pitchFamily="34" charset="0"/>
              </a:rPr>
              <a:t>Quiero que después de mi muerte te cases de nuevo y que mi ropa se la ponga él para que esté elegante. 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es-ES" sz="2800" dirty="0">
                <a:latin typeface="Arial Black" pitchFamily="34" charset="0"/>
              </a:rPr>
              <a:t> No va a ser posible, le responde la esposa.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es-ES" sz="2800" dirty="0">
                <a:latin typeface="Arial Black" pitchFamily="34" charset="0"/>
              </a:rPr>
              <a:t> ¿Por qué?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es-ES" sz="2800" dirty="0">
                <a:latin typeface="Arial Black" pitchFamily="34" charset="0"/>
              </a:rPr>
              <a:t> Porque tú tienes la talla M y él usa la L. </a:t>
            </a:r>
          </a:p>
        </p:txBody>
      </p:sp>
      <p:pic>
        <p:nvPicPr>
          <p:cNvPr id="3" name="Picture 3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539750" y="1196975"/>
            <a:ext cx="8064500" cy="287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3300"/>
                </a:solidFill>
                <a:latin typeface="Arial Black" pitchFamily="34" charset="0"/>
              </a:rPr>
              <a:t>Un juez a una mujer:</a:t>
            </a:r>
          </a:p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3300"/>
                </a:solidFill>
                <a:latin typeface="Arial Black" pitchFamily="34" charset="0"/>
              </a:rPr>
              <a:t>Usted engañó a su marido, ¿cierto? </a:t>
            </a:r>
          </a:p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3300"/>
                </a:solidFill>
                <a:latin typeface="Arial Black" pitchFamily="34" charset="0"/>
              </a:rPr>
              <a:t>No señor juez, él fue el que me engañó.</a:t>
            </a:r>
          </a:p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3300"/>
                </a:solidFill>
                <a:latin typeface="Arial Black" pitchFamily="34" charset="0"/>
              </a:rPr>
              <a:t>Me dijo que se iba de viaje de negocios a Madrid y no viajó. </a:t>
            </a:r>
          </a:p>
        </p:txBody>
      </p:sp>
      <p:pic>
        <p:nvPicPr>
          <p:cNvPr id="3" name="Picture 3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395537" y="548680"/>
            <a:ext cx="828092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3333CC"/>
                </a:solidFill>
                <a:latin typeface="Arial Black" pitchFamily="34" charset="0"/>
              </a:rPr>
              <a:t>Un hombre llega a su casa, sube las escaleras y entra a su dormitorio, allí encuentra a su mujer desnuda, </a:t>
            </a:r>
            <a:r>
              <a:rPr lang="es-ES" sz="2400" dirty="0" err="1">
                <a:solidFill>
                  <a:srgbClr val="3333CC"/>
                </a:solidFill>
                <a:latin typeface="Arial Black" pitchFamily="34" charset="0"/>
              </a:rPr>
              <a:t>semi</a:t>
            </a:r>
            <a:r>
              <a:rPr lang="es-ES" sz="2400" dirty="0">
                <a:solidFill>
                  <a:srgbClr val="3333CC"/>
                </a:solidFill>
                <a:latin typeface="Arial Black" pitchFamily="34" charset="0"/>
              </a:rPr>
              <a:t> tapada con una manta y un poquito exaltada.</a:t>
            </a:r>
            <a:br>
              <a:rPr lang="es-ES" sz="2400" dirty="0">
                <a:solidFill>
                  <a:srgbClr val="3333CC"/>
                </a:solidFill>
                <a:latin typeface="Arial Black" pitchFamily="34" charset="0"/>
              </a:rPr>
            </a:br>
            <a:r>
              <a:rPr lang="es-ES" sz="2400" dirty="0">
                <a:solidFill>
                  <a:srgbClr val="3333CC"/>
                </a:solidFill>
                <a:latin typeface="Arial Black" pitchFamily="34" charset="0"/>
              </a:rPr>
              <a:t>El hombre, un poco ingenuo, le dice:</a:t>
            </a:r>
            <a:br>
              <a:rPr lang="es-ES" sz="2400" dirty="0">
                <a:solidFill>
                  <a:srgbClr val="3333CC"/>
                </a:solidFill>
                <a:latin typeface="Arial Black" pitchFamily="34" charset="0"/>
              </a:rPr>
            </a:br>
            <a:r>
              <a:rPr lang="es-ES" sz="2400" dirty="0">
                <a:solidFill>
                  <a:srgbClr val="3333CC"/>
                </a:solidFill>
                <a:latin typeface="Arial Black" pitchFamily="34" charset="0"/>
              </a:rPr>
              <a:t>- Cariño, ¿estás bien? ¿te ha dado un ataque? ¿qué te pasa?</a:t>
            </a:r>
            <a:br>
              <a:rPr lang="es-ES" sz="2400" dirty="0">
                <a:solidFill>
                  <a:srgbClr val="3333CC"/>
                </a:solidFill>
                <a:latin typeface="Arial Black" pitchFamily="34" charset="0"/>
              </a:rPr>
            </a:br>
            <a:r>
              <a:rPr lang="es-ES" sz="2400" dirty="0">
                <a:solidFill>
                  <a:srgbClr val="3333CC"/>
                </a:solidFill>
                <a:latin typeface="Arial Black" pitchFamily="34" charset="0"/>
              </a:rPr>
              <a:t>En ese momento entra uno de sus hijos, y le dice al hombre:</a:t>
            </a:r>
            <a:br>
              <a:rPr lang="es-ES" sz="2400" dirty="0">
                <a:solidFill>
                  <a:srgbClr val="3333CC"/>
                </a:solidFill>
                <a:latin typeface="Arial Black" pitchFamily="34" charset="0"/>
              </a:rPr>
            </a:br>
            <a:r>
              <a:rPr lang="es-ES" sz="2400" dirty="0">
                <a:solidFill>
                  <a:srgbClr val="3333CC"/>
                </a:solidFill>
                <a:latin typeface="Arial Black" pitchFamily="34" charset="0"/>
              </a:rPr>
              <a:t>- Papá, en el armario hay un fantasma.</a:t>
            </a:r>
            <a:br>
              <a:rPr lang="es-ES" sz="2400" dirty="0">
                <a:solidFill>
                  <a:srgbClr val="3333CC"/>
                </a:solidFill>
                <a:latin typeface="Arial Black" pitchFamily="34" charset="0"/>
              </a:rPr>
            </a:br>
            <a:r>
              <a:rPr lang="es-ES" sz="2400" dirty="0">
                <a:solidFill>
                  <a:srgbClr val="3333CC"/>
                </a:solidFill>
                <a:latin typeface="Arial Black" pitchFamily="34" charset="0"/>
              </a:rPr>
              <a:t>El señor va a ver, llega hasta el armario y abre la puerta, y dentro encuentra a su mejor amigo, y le dice:</a:t>
            </a:r>
            <a:br>
              <a:rPr lang="es-ES" sz="2400" dirty="0">
                <a:solidFill>
                  <a:srgbClr val="3333CC"/>
                </a:solidFill>
                <a:latin typeface="Arial Black" pitchFamily="34" charset="0"/>
              </a:rPr>
            </a:br>
            <a:r>
              <a:rPr lang="es-ES" sz="2400" dirty="0">
                <a:solidFill>
                  <a:srgbClr val="3333CC"/>
                </a:solidFill>
                <a:latin typeface="Arial Black" pitchFamily="34" charset="0"/>
              </a:rPr>
              <a:t>- ¡Ay Juanito! mi mujer con un ataque, y tú asustándome a los nenes.</a:t>
            </a:r>
            <a:r>
              <a:rPr lang="es-ES" sz="2400" dirty="0">
                <a:latin typeface="Arial Black" pitchFamily="34" charset="0"/>
              </a:rPr>
              <a:t> </a:t>
            </a:r>
          </a:p>
        </p:txBody>
      </p:sp>
      <p:pic>
        <p:nvPicPr>
          <p:cNvPr id="3" name="Picture 3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539552" y="332656"/>
            <a:ext cx="8064897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latin typeface="Arial Black" pitchFamily="34" charset="0"/>
              </a:rPr>
              <a:t>En un pueblo, donde las mujeres eran muy infieles, el cura impuso la moda de decir “me caí del puente”, con lo que todos los habitantes del pueblo lo asociaban con infidelidad.</a:t>
            </a:r>
          </a:p>
          <a:p>
            <a:pPr>
              <a:spcBef>
                <a:spcPct val="50000"/>
              </a:spcBef>
            </a:pPr>
            <a:r>
              <a:rPr lang="es-ES" sz="2800" dirty="0">
                <a:latin typeface="Arial Black" pitchFamily="34" charset="0"/>
              </a:rPr>
              <a:t>Llegó un cura nuevo y las mujeres seguían confesándose por “caer del puente”. </a:t>
            </a:r>
          </a:p>
          <a:p>
            <a:pPr>
              <a:spcBef>
                <a:spcPct val="50000"/>
              </a:spcBef>
            </a:pPr>
            <a:r>
              <a:rPr lang="es-ES" sz="2800" dirty="0">
                <a:latin typeface="Arial Black" pitchFamily="34" charset="0"/>
              </a:rPr>
              <a:t>El cura fue a quejarse al Alcalde, quien se echó a </a:t>
            </a:r>
            <a:r>
              <a:rPr lang="es-ES" sz="2800" dirty="0" err="1">
                <a:latin typeface="Arial Black" pitchFamily="34" charset="0"/>
              </a:rPr>
              <a:t>reir</a:t>
            </a:r>
            <a:r>
              <a:rPr lang="es-ES" sz="2800" dirty="0">
                <a:latin typeface="Arial Black" pitchFamily="34" charset="0"/>
              </a:rPr>
              <a:t>, a lo que el cura le apuntó: </a:t>
            </a:r>
            <a:r>
              <a:rPr lang="es-ES" sz="2800" dirty="0" smtClean="0">
                <a:latin typeface="Arial Black" pitchFamily="34" charset="0"/>
              </a:rPr>
              <a:t>No </a:t>
            </a:r>
            <a:r>
              <a:rPr lang="es-ES" sz="2800" dirty="0">
                <a:latin typeface="Arial Black" pitchFamily="34" charset="0"/>
              </a:rPr>
              <a:t>se ría tanto, que su mujer es de las que más se cae. </a:t>
            </a:r>
          </a:p>
        </p:txBody>
      </p:sp>
      <p:pic>
        <p:nvPicPr>
          <p:cNvPr id="3" name="Picture 3" descr="C:\Users\Usuario\Desktop\descargas\zzzzzzzzMARCOS\RAMEKY\0_67b87_f848437e_ori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821</Words>
  <Application>Microsoft Office PowerPoint</Application>
  <PresentationFormat>Presentación en pantalla (4:3)</PresentationFormat>
  <Paragraphs>96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2014-06-30T18:24:12Z</dcterms:created>
  <dcterms:modified xsi:type="dcterms:W3CDTF">2014-07-07T11:20:07Z</dcterms:modified>
</cp:coreProperties>
</file>