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sldIdLst>
    <p:sldId id="256" r:id="rId3"/>
    <p:sldId id="258" r:id="rId4"/>
    <p:sldId id="259" r:id="rId5"/>
    <p:sldId id="260" r:id="rId6"/>
    <p:sldId id="261" r:id="rId7"/>
    <p:sldId id="263" r:id="rId8"/>
    <p:sldId id="262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2" r:id="rId17"/>
    <p:sldId id="273" r:id="rId18"/>
    <p:sldId id="270" r:id="rId19"/>
    <p:sldId id="275" r:id="rId20"/>
    <p:sldId id="274" r:id="rId21"/>
  </p:sldIdLst>
  <p:sldSz cx="9144000" cy="5143500" type="screen16x9"/>
  <p:notesSz cx="6858000" cy="9144000"/>
  <p:embeddedFontLst>
    <p:embeddedFont>
      <p:font typeface="Brock Script" panose="020B0604020202020204"/>
      <p:regular r:id="rId22"/>
    </p:embeddedFont>
    <p:embeddedFont>
      <p:font typeface="Calibri" panose="020F0502020204030204" pitchFamily="34" charset="0"/>
      <p:regular r:id="rId23"/>
      <p:bold r:id="rId24"/>
      <p:italic r:id="rId25"/>
      <p:boldItalic r:id="rId26"/>
    </p:embeddedFont>
    <p:embeddedFont>
      <p:font typeface="Comic Sans MS" panose="030F0702030302020204" pitchFamily="66" charset="0"/>
      <p:regular r:id="rId27"/>
      <p:bold r:id="rId28"/>
      <p:italic r:id="rId29"/>
      <p:boldItalic r:id="rId30"/>
    </p:embeddedFont>
    <p:embeddedFont>
      <p:font typeface="Kristen ITC" panose="03050502040202030202" pitchFamily="66" charset="0"/>
      <p:regular r:id="rId31"/>
    </p:embeddedFont>
    <p:embeddedFont>
      <p:font typeface="Mistletoe" panose="00000500000000000000" pitchFamily="2" charset="0"/>
      <p:regular r:id="rId32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Z6v7GC3WWcyzM8zmXEYFw==" hashData="EaaE2j7JaieCXTU91Nmbbdx9EYBrJMMoB0V9XaGDpkUNJE7lnWF5NVNDMnMnXArH2+Z1iK+gHEkJTPvYKHhHLQ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59B53"/>
    <a:srgbClr val="C2B346"/>
    <a:srgbClr val="987D18"/>
    <a:srgbClr val="788681"/>
    <a:srgbClr val="4A7DBA"/>
    <a:srgbClr val="77943C"/>
    <a:srgbClr val="C7C4B1"/>
    <a:srgbClr val="6A8F39"/>
    <a:srgbClr val="FFFFAB"/>
    <a:srgbClr val="FFFF8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66" y="111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5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4.fntdata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3.fntdata"/><Relationship Id="rId32" Type="http://schemas.openxmlformats.org/officeDocument/2006/relationships/font" Target="fonts/font11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10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font" Target="fonts/font9.fntdata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A5DCC3-4775-4BE6-8DA5-028E9B4537C7}" type="datetimeFigureOut">
              <a:rPr lang="es-ES" smtClean="0"/>
              <a:pPr/>
              <a:t>12/10/2023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AF10D-1731-4806-9A8E-58D0C06580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A5DCC3-4775-4BE6-8DA5-028E9B4537C7}" type="datetimeFigureOut">
              <a:rPr lang="es-ES" smtClean="0"/>
              <a:pPr/>
              <a:t>12/10/2023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AF10D-1731-4806-9A8E-58D0C06580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A5DCC3-4775-4BE6-8DA5-028E9B4537C7}" type="datetimeFigureOut">
              <a:rPr lang="es-ES" smtClean="0"/>
              <a:pPr/>
              <a:t>12/10/2023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AF10D-1731-4806-9A8E-58D0C06580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A5DCC3-4775-4BE6-8DA5-028E9B4537C7}" type="datetimeFigureOut">
              <a:rPr lang="es-ES" smtClean="0"/>
              <a:pPr/>
              <a:t>12/10/2023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AF10D-1731-4806-9A8E-58D0C06580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A5DCC3-4775-4BE6-8DA5-028E9B4537C7}" type="datetimeFigureOut">
              <a:rPr lang="es-ES" smtClean="0"/>
              <a:pPr/>
              <a:t>12/10/2023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AF10D-1731-4806-9A8E-58D0C06580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A5DCC3-4775-4BE6-8DA5-028E9B4537C7}" type="datetimeFigureOut">
              <a:rPr lang="es-ES" smtClean="0"/>
              <a:pPr/>
              <a:t>12/10/2023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AF10D-1731-4806-9A8E-58D0C06580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A5DCC3-4775-4BE6-8DA5-028E9B4537C7}" type="datetimeFigureOut">
              <a:rPr lang="es-ES" smtClean="0"/>
              <a:pPr/>
              <a:t>12/10/2023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AF10D-1731-4806-9A8E-58D0C06580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A5DCC3-4775-4BE6-8DA5-028E9B4537C7}" type="datetimeFigureOut">
              <a:rPr lang="es-ES" smtClean="0"/>
              <a:pPr/>
              <a:t>12/10/2023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AF10D-1731-4806-9A8E-58D0C06580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A5DCC3-4775-4BE6-8DA5-028E9B4537C7}" type="datetimeFigureOut">
              <a:rPr lang="es-ES" smtClean="0"/>
              <a:pPr/>
              <a:t>12/10/2023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AF10D-1731-4806-9A8E-58D0C06580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A5DCC3-4775-4BE6-8DA5-028E9B4537C7}" type="datetimeFigureOut">
              <a:rPr lang="es-ES" smtClean="0"/>
              <a:pPr/>
              <a:t>12/10/2023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AF10D-1731-4806-9A8E-58D0C06580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A5DCC3-4775-4BE6-8DA5-028E9B4537C7}" type="datetimeFigureOut">
              <a:rPr lang="es-ES" smtClean="0"/>
              <a:pPr/>
              <a:t>12/10/2023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8AF10D-1731-4806-9A8E-58D0C065805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968FE13-5C55-FF85-6DAE-FB42C06BA8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97A79BB9-EC72-5CC4-25EA-6CE3325F7F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6BE0DF3-7592-F2D2-9E23-2A9DFDA521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80478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/>
              <a:t>Haga clic para modificar el estilo de texto del patrón</a:t>
            </a:r>
          </a:p>
          <a:p>
            <a:pPr lvl="1"/>
            <a:r>
              <a:rPr lang="es-ES" dirty="0"/>
              <a:t>Segundo nivel</a:t>
            </a:r>
          </a:p>
          <a:p>
            <a:pPr lvl="2"/>
            <a:r>
              <a:rPr lang="es-ES" dirty="0"/>
              <a:t>Tercer nivel</a:t>
            </a:r>
          </a:p>
          <a:p>
            <a:pPr lvl="3"/>
            <a:r>
              <a:rPr lang="es-ES" dirty="0"/>
              <a:t>Cuarto nivel</a:t>
            </a:r>
          </a:p>
          <a:p>
            <a:pPr lvl="4"/>
            <a:r>
              <a:rPr lang="es-ES" dirty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fld id="{30A5DCC3-4775-4BE6-8DA5-028E9B4537C7}" type="datetimeFigureOut">
              <a:rPr lang="es-ES" smtClean="0"/>
              <a:pPr/>
              <a:t>12/10/2023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fld id="{D88AF10D-1731-4806-9A8E-58D0C0658059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Comic Sans MS" panose="030F0702030302020204" pitchFamily="66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Comic Sans MS" panose="030F0702030302020204" pitchFamily="66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Comic Sans MS" panose="030F0702030302020204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Comic Sans MS" panose="030F0702030302020204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Comic Sans MS" panose="030F0702030302020204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Comic Sans MS" panose="030F0702030302020204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5E336A9D-9434-96A9-FB0F-E38AC6FCB1F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5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7220101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257175" indent="-257175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fontAlgn="base">
        <a:spcBef>
          <a:spcPct val="20000"/>
        </a:spcBef>
        <a:spcAft>
          <a:spcPct val="0"/>
        </a:spcAft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fontAlgn="base">
        <a:spcBef>
          <a:spcPct val="20000"/>
        </a:spcBef>
        <a:spcAft>
          <a:spcPct val="0"/>
        </a:spcAft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fontAlgn="base">
        <a:spcBef>
          <a:spcPct val="20000"/>
        </a:spcBef>
        <a:spcAft>
          <a:spcPct val="0"/>
        </a:spcAft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fontAlgn="base">
        <a:spcBef>
          <a:spcPct val="20000"/>
        </a:spcBef>
        <a:spcAft>
          <a:spcPct val="0"/>
        </a:spcAft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g"/><Relationship Id="rId4" Type="http://schemas.openxmlformats.org/officeDocument/2006/relationships/image" Target="../media/image2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image" Target="../media/image38.png"/><Relationship Id="rId18" Type="http://schemas.openxmlformats.org/officeDocument/2006/relationships/image" Target="../media/image41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0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4.png"/><Relationship Id="rId11" Type="http://schemas.openxmlformats.org/officeDocument/2006/relationships/image" Target="../media/image37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9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3.png"/><Relationship Id="rId9" Type="http://schemas.openxmlformats.org/officeDocument/2006/relationships/image" Target="../media/image36.png"/><Relationship Id="rId14" Type="http://schemas.openxmlformats.org/officeDocument/2006/relationships/hyperlink" Target="https://plus.google.com/+Mispps/" TargetMode="Externa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Anillo"/>
          <p:cNvSpPr/>
          <p:nvPr/>
        </p:nvSpPr>
        <p:spPr>
          <a:xfrm>
            <a:off x="0" y="0"/>
            <a:ext cx="9144000" cy="5143500"/>
          </a:xfrm>
          <a:prstGeom prst="donut">
            <a:avLst>
              <a:gd name="adj" fmla="val 11289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0" y="0"/>
            <a:ext cx="9144000" cy="5143500"/>
          </a:xfrm>
          <a:prstGeom prst="donut">
            <a:avLst>
              <a:gd name="adj" fmla="val 10635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0" y="0"/>
            <a:ext cx="9144000" cy="5143500"/>
          </a:xfrm>
          <a:prstGeom prst="donut">
            <a:avLst>
              <a:gd name="adj" fmla="val 11198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0" y="0"/>
            <a:ext cx="9144000" cy="5143500"/>
          </a:xfrm>
          <a:prstGeom prst="donut">
            <a:avLst>
              <a:gd name="adj" fmla="val 10853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7C13FA1D-F757-FE01-DD4B-1BC96116151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153"/>
          </a:xfrm>
          <a:prstGeom prst="rect">
            <a:avLst/>
          </a:prstGeom>
        </p:spPr>
      </p:pic>
      <p:sp>
        <p:nvSpPr>
          <p:cNvPr id="2" name="1 CuadroTexto"/>
          <p:cNvSpPr txBox="1"/>
          <p:nvPr/>
        </p:nvSpPr>
        <p:spPr>
          <a:xfrm flipH="1">
            <a:off x="2542631" y="1923678"/>
            <a:ext cx="405873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800" dirty="0">
                <a:ln>
                  <a:solidFill>
                    <a:srgbClr val="718349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dist="50800" dir="5400000" algn="ctr" rotWithShape="0">
                    <a:srgbClr val="B99663"/>
                  </a:outerShdw>
                </a:effectLst>
                <a:latin typeface="Mistletoe" panose="00000500000000000000" pitchFamily="2" charset="0"/>
              </a:rPr>
              <a:t>Preguntas Absurdas 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7C1F97CB-697F-D154-2B36-D081C9A72ABD}"/>
              </a:ext>
            </a:extLst>
          </p:cNvPr>
          <p:cNvSpPr/>
          <p:nvPr/>
        </p:nvSpPr>
        <p:spPr>
          <a:xfrm>
            <a:off x="0" y="0"/>
            <a:ext cx="9144000" cy="5147760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11000">
    <p:sndAc>
      <p:stSnd>
        <p:snd r:embed="rId2" name="Andrea Berg   Wer einmal lügt 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7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2" grpId="0"/>
      <p:bldP spid="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9981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1952AD9A-E2C3-3F6D-7372-C0E96D9A4D9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6"/>
            <a:ext cx="9144000" cy="5142807"/>
          </a:xfrm>
          <a:prstGeom prst="rect">
            <a:avLst/>
          </a:prstGeom>
        </p:spPr>
      </p:pic>
      <p:sp>
        <p:nvSpPr>
          <p:cNvPr id="4" name="3 Triángulo rectángulo"/>
          <p:cNvSpPr/>
          <p:nvPr/>
        </p:nvSpPr>
        <p:spPr>
          <a:xfrm flipV="1">
            <a:off x="5" y="0"/>
            <a:ext cx="2500313" cy="5143500"/>
          </a:xfrm>
          <a:prstGeom prst="rtTriangle">
            <a:avLst/>
          </a:prstGeom>
          <a:solidFill>
            <a:srgbClr val="007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rot="10800000" flipV="1">
            <a:off x="0" y="0"/>
            <a:ext cx="2357438" cy="5143500"/>
          </a:xfrm>
          <a:prstGeom prst="rtTriangle">
            <a:avLst/>
          </a:prstGeom>
          <a:solidFill>
            <a:srgbClr val="007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 rot="10800000" flipV="1">
            <a:off x="6715130" y="0"/>
            <a:ext cx="2428875" cy="5143500"/>
          </a:xfrm>
          <a:prstGeom prst="rtTriangle">
            <a:avLst/>
          </a:prstGeom>
          <a:solidFill>
            <a:srgbClr val="007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V="1">
            <a:off x="6858000" y="0"/>
            <a:ext cx="2286000" cy="5143500"/>
          </a:xfrm>
          <a:prstGeom prst="rtTriangle">
            <a:avLst/>
          </a:prstGeom>
          <a:solidFill>
            <a:srgbClr val="007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rot="10800000">
            <a:off x="4572000" y="0"/>
            <a:ext cx="2357438" cy="5143500"/>
          </a:xfrm>
          <a:prstGeom prst="rtTriangle">
            <a:avLst/>
          </a:prstGeom>
          <a:solidFill>
            <a:srgbClr val="007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4572000" y="0"/>
            <a:ext cx="2357438" cy="5143500"/>
          </a:xfrm>
          <a:prstGeom prst="rtTriangle">
            <a:avLst/>
          </a:prstGeom>
          <a:solidFill>
            <a:srgbClr val="007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rot="10800000">
            <a:off x="2286000" y="0"/>
            <a:ext cx="2286000" cy="5143500"/>
          </a:xfrm>
          <a:prstGeom prst="rtTriangle">
            <a:avLst/>
          </a:prstGeom>
          <a:solidFill>
            <a:srgbClr val="007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2357438" y="0"/>
            <a:ext cx="2214562" cy="5143500"/>
          </a:xfrm>
          <a:prstGeom prst="rtTriangle">
            <a:avLst/>
          </a:prstGeom>
          <a:solidFill>
            <a:srgbClr val="007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F8307A47-3A02-A436-6505-C3DAFC2BDF30}"/>
              </a:ext>
            </a:extLst>
          </p:cNvPr>
          <p:cNvSpPr/>
          <p:nvPr/>
        </p:nvSpPr>
        <p:spPr>
          <a:xfrm>
            <a:off x="0" y="0"/>
            <a:ext cx="9144000" cy="514776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68C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4163BBEC-C596-F479-B5A2-F7D73ABD483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6"/>
            <a:ext cx="9144000" cy="5142807"/>
          </a:xfrm>
          <a:prstGeom prst="rect">
            <a:avLst/>
          </a:prstGeom>
        </p:spPr>
      </p:pic>
      <p:sp>
        <p:nvSpPr>
          <p:cNvPr id="2" name="1 CuadroTexto"/>
          <p:cNvSpPr txBox="1"/>
          <p:nvPr/>
        </p:nvSpPr>
        <p:spPr>
          <a:xfrm>
            <a:off x="6012160" y="543828"/>
            <a:ext cx="24482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¿Te caíste?</a:t>
            </a:r>
          </a:p>
        </p:txBody>
      </p:sp>
      <p:pic>
        <p:nvPicPr>
          <p:cNvPr id="2050" name="Picture 2" descr="E:\PPS  EXCLUSIVOS\- Preguntas absurdas\Imágenes\181298-2004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51520" y="195486"/>
            <a:ext cx="511256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No, </a:t>
            </a:r>
          </a:p>
          <a:p>
            <a:pPr algn="ctr"/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 gusta besar el suelo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AA7E08E5-9522-0819-0103-1E8D79C45EE3}"/>
              </a:ext>
            </a:extLst>
          </p:cNvPr>
          <p:cNvSpPr/>
          <p:nvPr/>
        </p:nvSpPr>
        <p:spPr>
          <a:xfrm>
            <a:off x="0" y="0"/>
            <a:ext cx="9144000" cy="514776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3000"/>
    </mc:Choice>
    <mc:Fallback xmlns="">
      <p:transition advClick="0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Preguntas absurdas\Imágenes\288104-alexfas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211960" y="339502"/>
            <a:ext cx="42450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¿Te cortaste el pelo?</a:t>
            </a:r>
          </a:p>
        </p:txBody>
      </p:sp>
      <p:pic>
        <p:nvPicPr>
          <p:cNvPr id="3075" name="Picture 3" descr="E:\PPS  EXCLUSIVOS\- Preguntas absurdas\Imágenes\Dogs_Sculptures_Head_Hat_Dalmatian_612540_1280x61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7463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467544" y="555526"/>
            <a:ext cx="2816797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No, </a:t>
            </a:r>
          </a:p>
          <a:p>
            <a:pPr algn="ctr"/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 me encogió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CA30AB03-AE21-7DDA-953D-D3FF91246994}"/>
              </a:ext>
            </a:extLst>
          </p:cNvPr>
          <p:cNvSpPr/>
          <p:nvPr/>
        </p:nvSpPr>
        <p:spPr>
          <a:xfrm>
            <a:off x="0" y="0"/>
            <a:ext cx="9144000" cy="514776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2600"/>
    </mc:Choice>
    <mc:Fallback xmlns="">
      <p:transition advClick="0" advTm="126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AB"/>
            </a:gs>
            <a:gs pos="50000">
              <a:schemeClr val="accent2">
                <a:lumMod val="60000"/>
                <a:lumOff val="40000"/>
              </a:schemeClr>
            </a:gs>
            <a:gs pos="100000">
              <a:srgbClr val="9E917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Preguntas absurdas\Imágenes\Sculptures_Domestic_pig_Sand_590124_1076x1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95536" y="699542"/>
            <a:ext cx="331853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¿Estas llorando?</a:t>
            </a:r>
          </a:p>
        </p:txBody>
      </p:sp>
      <p:pic>
        <p:nvPicPr>
          <p:cNvPr id="2050" name="Picture 2" descr="E:\PPS  EXCLUSIVOS\- Preguntas absurdas\Imágenes\Scotland_Sculptures_47903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50350" cy="514985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843808" y="339502"/>
            <a:ext cx="352839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No, me estoy regando las tetas para ver si me crecen.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F1FC9C92-BE8D-9B44-D00D-A57B372BB219}"/>
              </a:ext>
            </a:extLst>
          </p:cNvPr>
          <p:cNvSpPr/>
          <p:nvPr/>
        </p:nvSpPr>
        <p:spPr>
          <a:xfrm>
            <a:off x="0" y="0"/>
            <a:ext cx="9144000" cy="514776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A8F3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PPS  EXCLUSIVOS\- Preguntas absurdas\Imágenes\9 - 253459-frederik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4578350" y="0"/>
            <a:ext cx="4539388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-12700" y="2578100"/>
            <a:ext cx="9144000" cy="248439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257175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AF2B1C27-2B70-F320-E34A-335C86576F89}"/>
              </a:ext>
            </a:extLst>
          </p:cNvPr>
          <p:cNvSpPr/>
          <p:nvPr/>
        </p:nvSpPr>
        <p:spPr>
          <a:xfrm>
            <a:off x="0" y="0"/>
            <a:ext cx="9144000" cy="514776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76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5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7" grpId="0" animBg="1"/>
      <p:bldP spid="7" grpId="1" animBg="1"/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7C4B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PPS  EXCLUSIVOS\- Preguntas absurdas\Imágenes\D873CE2A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6012160" y="1707654"/>
            <a:ext cx="27045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¿Ya llegaste?</a:t>
            </a:r>
          </a:p>
        </p:txBody>
      </p:sp>
      <p:pic>
        <p:nvPicPr>
          <p:cNvPr id="3075" name="Picture 3" descr="E:\PPS  EXCLUSIVOS\- Preguntas absurdas\Imágenes\Sculptures_Ireland_Dublin_Statue_of_Molly_Malone_564785_1280x8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755576" y="411510"/>
            <a:ext cx="216024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No, </a:t>
            </a:r>
          </a:p>
          <a:p>
            <a:pPr algn="ctr"/>
            <a:r>
              <a:rPr lang="es-ES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vengo por la esquina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3F308EC3-EC75-FB61-E90E-A8F1C44F861B}"/>
              </a:ext>
            </a:extLst>
          </p:cNvPr>
          <p:cNvSpPr/>
          <p:nvPr/>
        </p:nvSpPr>
        <p:spPr>
          <a:xfrm>
            <a:off x="0" y="0"/>
            <a:ext cx="9144000" cy="514776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3000"/>
    </mc:Choice>
    <mc:Fallback xmlns="">
      <p:transition advClick="0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Preguntas absurdas\Imágenes\Austria_Sculptures_Easter_Primula_Eggs_Two_Fence_603898_1280x8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62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1619672" y="267494"/>
            <a:ext cx="563968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Suena el teléfono de la casa:</a:t>
            </a:r>
          </a:p>
          <a:p>
            <a:pPr algn="ctr"/>
            <a:r>
              <a:rPr lang="es-ES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Hola, ¿estás en tu casa?</a:t>
            </a:r>
          </a:p>
        </p:txBody>
      </p:sp>
      <p:pic>
        <p:nvPicPr>
          <p:cNvPr id="4100" name="Picture 4" descr="E:\PPS  EXCLUSIVOS\- Preguntas absurdas\Imágenes\Creative_Eggs_Two_Star_decoration_Glasses_600321_1280x88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95536" y="411510"/>
            <a:ext cx="482453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No, estoy en Jamaica con 10 mil km. de cable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EE7F518A-7E8F-CC9C-473E-64ABDA6BD13E}"/>
              </a:ext>
            </a:extLst>
          </p:cNvPr>
          <p:cNvSpPr/>
          <p:nvPr/>
        </p:nvSpPr>
        <p:spPr>
          <a:xfrm>
            <a:off x="0" y="0"/>
            <a:ext cx="9144000" cy="514776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5000"/>
    </mc:Choice>
    <mc:Fallback xmlns="">
      <p:transition advClick="0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E:\PPS  EXCLUSIVOS\- Preguntas absurdas\Imágenes\Sculptures_Archers_45929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95536" y="555526"/>
            <a:ext cx="410445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Teléfono a las 4 am</a:t>
            </a:r>
          </a:p>
          <a:p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Hola ¿Te desperté?</a:t>
            </a:r>
          </a:p>
        </p:txBody>
      </p:sp>
      <p:pic>
        <p:nvPicPr>
          <p:cNvPr id="6148" name="Picture 4" descr="E:\PPS  EXCLUSIVOS\- Preguntas absurdas\Imágenes\08407C1C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076056" y="555526"/>
            <a:ext cx="36086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No, si soy </a:t>
            </a:r>
            <a:r>
              <a:rPr lang="es-ES" sz="3200" dirty="0" err="1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Drácula</a:t>
            </a:r>
            <a:endParaRPr lang="es-ES" sz="3200" dirty="0">
              <a:solidFill>
                <a:srgbClr val="8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79D93608-891B-3568-01F4-6313F40D4025}"/>
              </a:ext>
            </a:extLst>
          </p:cNvPr>
          <p:cNvSpPr/>
          <p:nvPr/>
        </p:nvSpPr>
        <p:spPr>
          <a:xfrm>
            <a:off x="0" y="0"/>
            <a:ext cx="9144000" cy="514776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2600"/>
    </mc:Choice>
    <mc:Fallback xmlns="">
      <p:transition advClick="0" advTm="126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E:\PPS  EXCLUSIVOS\- Preguntas absurdas\Imágenes\272306-frederik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Triángulo rectángulo"/>
          <p:cNvSpPr/>
          <p:nvPr/>
        </p:nvSpPr>
        <p:spPr>
          <a:xfrm>
            <a:off x="0" y="0"/>
            <a:ext cx="9144000" cy="5143500"/>
          </a:xfrm>
          <a:prstGeom prst="rtTriangl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Triángulo rectángulo"/>
          <p:cNvSpPr/>
          <p:nvPr/>
        </p:nvSpPr>
        <p:spPr>
          <a:xfrm flipH="1" flipV="1">
            <a:off x="0" y="0"/>
            <a:ext cx="9144000" cy="5143500"/>
          </a:xfrm>
          <a:prstGeom prst="rtTriangle">
            <a:avLst/>
          </a:prstGeom>
          <a:solidFill>
            <a:srgbClr val="7794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20494845-2055-6184-C696-088B65029CDC}"/>
              </a:ext>
            </a:extLst>
          </p:cNvPr>
          <p:cNvSpPr/>
          <p:nvPr/>
        </p:nvSpPr>
        <p:spPr>
          <a:xfrm>
            <a:off x="0" y="0"/>
            <a:ext cx="9144000" cy="514776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PPS  EXCLUSIVOS\- Preguntas absurdas\Imágenes\Sculptures_Russia_Lyuba_sculpture_Omsk_Bench_564640_1280x84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25400"/>
            <a:ext cx="9156700" cy="51943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95536" y="627534"/>
            <a:ext cx="35283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 el restaurante</a:t>
            </a:r>
          </a:p>
          <a:p>
            <a:pPr algn="ctr"/>
            <a:r>
              <a:rPr lang="es-ES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Hola, </a:t>
            </a:r>
          </a:p>
          <a:p>
            <a:pPr algn="ctr"/>
            <a:r>
              <a:rPr lang="es-ES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¿Qué haces aquí?</a:t>
            </a:r>
          </a:p>
        </p:txBody>
      </p:sp>
      <p:pic>
        <p:nvPicPr>
          <p:cNvPr id="8195" name="Picture 3" descr="E:\PPS  EXCLUSIVOS\- Preguntas absurdas\Imágenes\Easter_Sculptures_Men_Two_Eggs_Yellow_604169_1280x8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143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148064" y="411510"/>
            <a:ext cx="338437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002060"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Vine a saludar a los camareros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D7535853-BC75-178D-C74C-873CB5332500}"/>
              </a:ext>
            </a:extLst>
          </p:cNvPr>
          <p:cNvSpPr/>
          <p:nvPr/>
        </p:nvSpPr>
        <p:spPr>
          <a:xfrm>
            <a:off x="0" y="0"/>
            <a:ext cx="9144000" cy="514776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9" dur="3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A7DB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PPS  EXCLUSIVOS\- Preguntas absurdas\Imágenes\retrat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755576" y="339502"/>
            <a:ext cx="237626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 el cine ¿Viste eso?</a:t>
            </a:r>
          </a:p>
        </p:txBody>
      </p:sp>
      <p:pic>
        <p:nvPicPr>
          <p:cNvPr id="2050" name="Picture 2" descr="E:\PPS  EXCLUSIVOS\- Preguntas absurdas\Imágenes\19 - Creative_Men_Light_bulb_Sitting_594034_1280x8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835696" y="4083918"/>
            <a:ext cx="596349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>
                <a:solidFill>
                  <a:schemeClr val="bg1"/>
                </a:solidFill>
                <a:latin typeface="Comic Sans MS" panose="030F0702030302020204" pitchFamily="66" charset="0"/>
              </a:rPr>
              <a:t>No, pague para mirar el techo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E57B4BF0-A85C-C87C-F27B-87CAB9855E13}"/>
              </a:ext>
            </a:extLst>
          </p:cNvPr>
          <p:cNvSpPr/>
          <p:nvPr/>
        </p:nvSpPr>
        <p:spPr>
          <a:xfrm>
            <a:off x="0" y="0"/>
            <a:ext cx="9144000" cy="514776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4000"/>
    </mc:Choice>
    <mc:Fallback xmlns="">
      <p:transition advClick="0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9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76" name="Picture 4" descr="E:\PPS  EXCLUSIVOS\- Preguntas absurdas\Imágenes\8edf225f980d7adf86ae222ab7adc8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5364088" y="1635646"/>
            <a:ext cx="30243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¿Te robaron?</a:t>
            </a:r>
          </a:p>
        </p:txBody>
      </p:sp>
      <p:pic>
        <p:nvPicPr>
          <p:cNvPr id="3075" name="Picture 3" descr="E:\PPS  EXCLUSIVOS\- Preguntas absurdas\Imágenes\21 - estatua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39552" y="3435846"/>
            <a:ext cx="619268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No, le regalé mis cosas y salió corriendo de la emoción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420909AB-4BD4-1B79-AEFC-FAEEC7146399}"/>
              </a:ext>
            </a:extLst>
          </p:cNvPr>
          <p:cNvSpPr/>
          <p:nvPr/>
        </p:nvSpPr>
        <p:spPr>
          <a:xfrm>
            <a:off x="0" y="0"/>
            <a:ext cx="9144000" cy="514776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5000"/>
    </mc:Choice>
    <mc:Fallback xmlns="">
      <p:transition advClick="0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5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/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PS  EXCLUSIVOS\- Preguntas absurdas\Imágenes\estatuas-esculturas-creativas-mundo-2-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14288"/>
            <a:ext cx="9156700" cy="5114925"/>
          </a:xfrm>
          <a:prstGeom prst="rect">
            <a:avLst/>
          </a:prstGeom>
          <a:noFill/>
        </p:spPr>
      </p:pic>
      <p:sp>
        <p:nvSpPr>
          <p:cNvPr id="3" name="2 Extracto"/>
          <p:cNvSpPr/>
          <p:nvPr/>
        </p:nvSpPr>
        <p:spPr>
          <a:xfrm>
            <a:off x="0" y="2571750"/>
            <a:ext cx="9144000" cy="2571750"/>
          </a:xfrm>
          <a:prstGeom prst="flowChartExtra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xtracto"/>
          <p:cNvSpPr/>
          <p:nvPr/>
        </p:nvSpPr>
        <p:spPr>
          <a:xfrm rot="16200000">
            <a:off x="4286250" y="285750"/>
            <a:ext cx="5143500" cy="4572000"/>
          </a:xfrm>
          <a:prstGeom prst="flowChartExtra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Combinar"/>
          <p:cNvSpPr/>
          <p:nvPr/>
        </p:nvSpPr>
        <p:spPr>
          <a:xfrm>
            <a:off x="0" y="0"/>
            <a:ext cx="9144000" cy="2571750"/>
          </a:xfrm>
          <a:prstGeom prst="flowChartMerge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 rot="16200000">
            <a:off x="-285750" y="285750"/>
            <a:ext cx="5143500" cy="4572000"/>
          </a:xfrm>
          <a:prstGeom prst="flowChartMerge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Rectángulo 1">
            <a:extLst>
              <a:ext uri="{FF2B5EF4-FFF2-40B4-BE49-F238E27FC236}">
                <a16:creationId xmlns:a16="http://schemas.microsoft.com/office/drawing/2014/main" id="{F8925C60-AF01-7191-3B5A-1899CB896D02}"/>
              </a:ext>
            </a:extLst>
          </p:cNvPr>
          <p:cNvSpPr/>
          <p:nvPr/>
        </p:nvSpPr>
        <p:spPr>
          <a:xfrm>
            <a:off x="0" y="0"/>
            <a:ext cx="9144000" cy="514776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67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4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3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4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4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E:\PPS  EXCLUSIVOS\- Preguntas absurdas\Imágenes\estatuas-esculturas-creativas-mundo-2-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51438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23528" y="1707654"/>
            <a:ext cx="331236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Llegando de la calle en plena lluvia</a:t>
            </a:r>
          </a:p>
          <a:p>
            <a:pPr algn="ctr"/>
            <a:r>
              <a:rPr lang="es-E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¿Te mojaste?</a:t>
            </a:r>
          </a:p>
        </p:txBody>
      </p:sp>
      <p:pic>
        <p:nvPicPr>
          <p:cNvPr id="6146" name="Picture 2" descr="E:\PPS  EXCLUSIVOS\- Preguntas absurdas\Imágenes\251230-frederik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195736" y="2859782"/>
            <a:ext cx="597666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effectLst>
                  <a:glow rad="63500">
                    <a:srgbClr val="6035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No, me gusta salir a bañarme con ropa cuando llueve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0308F59C-D54E-E293-202D-3CB6D5628346}"/>
              </a:ext>
            </a:extLst>
          </p:cNvPr>
          <p:cNvSpPr/>
          <p:nvPr/>
        </p:nvSpPr>
        <p:spPr>
          <a:xfrm>
            <a:off x="0" y="0"/>
            <a:ext cx="9144000" cy="514776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E:\PPS  EXCLUSIVOS\- Preguntas absurdas\Imágenes\Poland_Marinas_Motorboat_Sculptures_Fishing_566408_1280x85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9525"/>
            <a:ext cx="9156700" cy="5153025"/>
          </a:xfrm>
          <a:prstGeom prst="rect">
            <a:avLst/>
          </a:prstGeom>
          <a:noFill/>
        </p:spPr>
      </p:pic>
      <p:sp>
        <p:nvSpPr>
          <p:cNvPr id="3" name="2 Triángulo isósceles"/>
          <p:cNvSpPr/>
          <p:nvPr/>
        </p:nvSpPr>
        <p:spPr>
          <a:xfrm>
            <a:off x="0" y="0"/>
            <a:ext cx="3059832" cy="5147760"/>
          </a:xfrm>
          <a:prstGeom prst="triangle">
            <a:avLst/>
          </a:prstGeom>
          <a:solidFill>
            <a:srgbClr val="78868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Triángulo isósceles"/>
          <p:cNvSpPr/>
          <p:nvPr/>
        </p:nvSpPr>
        <p:spPr>
          <a:xfrm>
            <a:off x="3059832" y="-4260"/>
            <a:ext cx="3096344" cy="5147760"/>
          </a:xfrm>
          <a:prstGeom prst="triangle">
            <a:avLst/>
          </a:prstGeom>
          <a:solidFill>
            <a:srgbClr val="78868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 flipV="1">
            <a:off x="1475656" y="4260"/>
            <a:ext cx="3168352" cy="5139240"/>
          </a:xfrm>
          <a:prstGeom prst="triangle">
            <a:avLst/>
          </a:prstGeom>
          <a:solidFill>
            <a:srgbClr val="78868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flipV="1">
            <a:off x="4572000" y="0"/>
            <a:ext cx="3024336" cy="5139240"/>
          </a:xfrm>
          <a:prstGeom prst="triangle">
            <a:avLst/>
          </a:prstGeom>
          <a:solidFill>
            <a:srgbClr val="78868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rot="5400000">
            <a:off x="-1797918" y="1797918"/>
            <a:ext cx="5143500" cy="1547664"/>
          </a:xfrm>
          <a:prstGeom prst="rtTriangle">
            <a:avLst/>
          </a:prstGeom>
          <a:solidFill>
            <a:srgbClr val="78868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rot="5400000" flipV="1">
            <a:off x="5762414" y="1761914"/>
            <a:ext cx="5143500" cy="1619672"/>
          </a:xfrm>
          <a:prstGeom prst="rtTriangle">
            <a:avLst/>
          </a:prstGeom>
          <a:solidFill>
            <a:srgbClr val="78868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6012160" y="-4260"/>
            <a:ext cx="3131840" cy="5147760"/>
          </a:xfrm>
          <a:prstGeom prst="triangle">
            <a:avLst/>
          </a:prstGeom>
          <a:solidFill>
            <a:srgbClr val="78868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73F6D92E-2606-F00C-78A4-5968A099CC08}"/>
              </a:ext>
            </a:extLst>
          </p:cNvPr>
          <p:cNvSpPr/>
          <p:nvPr/>
        </p:nvSpPr>
        <p:spPr>
          <a:xfrm>
            <a:off x="0" y="0"/>
            <a:ext cx="9144000" cy="514776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Preguntas absurdas\Imágenes\26 - 14A29353F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43500"/>
          </a:xfrm>
          <a:prstGeom prst="rect">
            <a:avLst/>
          </a:prstGeom>
          <a:noFill/>
        </p:spPr>
      </p:pic>
      <p:sp>
        <p:nvSpPr>
          <p:cNvPr id="15" name="14 Triángulo isósceles"/>
          <p:cNvSpPr/>
          <p:nvPr/>
        </p:nvSpPr>
        <p:spPr>
          <a:xfrm flipV="1">
            <a:off x="4572000" y="0"/>
            <a:ext cx="3168352" cy="2571750"/>
          </a:xfrm>
          <a:prstGeom prst="triangle">
            <a:avLst/>
          </a:prstGeom>
          <a:solidFill>
            <a:srgbClr val="B59B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CuadroTexto"/>
          <p:cNvSpPr txBox="1"/>
          <p:nvPr/>
        </p:nvSpPr>
        <p:spPr>
          <a:xfrm>
            <a:off x="683568" y="987574"/>
            <a:ext cx="25811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>
                <a:solidFill>
                  <a:srgbClr val="74582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Octubre 2023</a:t>
            </a:r>
          </a:p>
        </p:txBody>
      </p:sp>
      <p:sp>
        <p:nvSpPr>
          <p:cNvPr id="3" name="2 CuadroTexto"/>
          <p:cNvSpPr txBox="1"/>
          <p:nvPr/>
        </p:nvSpPr>
        <p:spPr>
          <a:xfrm flipH="1">
            <a:off x="395535" y="1851670"/>
            <a:ext cx="44644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>
                <a:solidFill>
                  <a:srgbClr val="74582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Música: Andrea </a:t>
            </a:r>
            <a:r>
              <a:rPr lang="es-ES" sz="2800" dirty="0" err="1">
                <a:solidFill>
                  <a:srgbClr val="74582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Berg</a:t>
            </a:r>
            <a:endParaRPr lang="es-ES" sz="2800" dirty="0">
              <a:solidFill>
                <a:srgbClr val="74582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r>
              <a:rPr lang="es-ES" sz="2800" dirty="0" err="1">
                <a:solidFill>
                  <a:srgbClr val="74582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Wer</a:t>
            </a:r>
            <a:r>
              <a:rPr lang="es-ES" sz="2800" dirty="0">
                <a:solidFill>
                  <a:srgbClr val="74582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s-ES" sz="2800" dirty="0" err="1">
                <a:solidFill>
                  <a:srgbClr val="74582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Einmal</a:t>
            </a:r>
            <a:r>
              <a:rPr lang="es-ES" sz="2800" dirty="0">
                <a:solidFill>
                  <a:srgbClr val="74582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es-ES" sz="2800" dirty="0" err="1">
                <a:solidFill>
                  <a:srgbClr val="74582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Lügt</a:t>
            </a:r>
            <a:endParaRPr lang="es-ES" sz="2800" dirty="0">
              <a:solidFill>
                <a:srgbClr val="74582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grpSp>
        <p:nvGrpSpPr>
          <p:cNvPr id="6" name="19 Grupo"/>
          <p:cNvGrpSpPr/>
          <p:nvPr/>
        </p:nvGrpSpPr>
        <p:grpSpPr>
          <a:xfrm>
            <a:off x="7596336" y="3147814"/>
            <a:ext cx="1152128" cy="1490682"/>
            <a:chOff x="3000235" y="2847045"/>
            <a:chExt cx="1278059" cy="1227022"/>
          </a:xfrm>
        </p:grpSpPr>
        <p:sp>
          <p:nvSpPr>
            <p:cNvPr id="7" name="20 CuadroTexto"/>
            <p:cNvSpPr txBox="1"/>
            <p:nvPr/>
          </p:nvSpPr>
          <p:spPr>
            <a:xfrm>
              <a:off x="3000235" y="3795394"/>
              <a:ext cx="1278059" cy="27867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>
              <a:defPPr>
                <a:defRPr lang="es-E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sz="1600" b="1" dirty="0">
                  <a:solidFill>
                    <a:srgbClr val="745826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rock Script" pitchFamily="2" charset="0"/>
                </a:rPr>
                <a:t>Margarita</a:t>
              </a:r>
            </a:p>
          </p:txBody>
        </p:sp>
        <p:pic>
          <p:nvPicPr>
            <p:cNvPr id="8" name="Picture 9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818181"/>
                </a:clrFrom>
                <a:clrTo>
                  <a:srgbClr val="818181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3080114" y="2847045"/>
              <a:ext cx="1061107" cy="9509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9" name="8 Rombo"/>
          <p:cNvSpPr/>
          <p:nvPr/>
        </p:nvSpPr>
        <p:spPr>
          <a:xfrm>
            <a:off x="0" y="0"/>
            <a:ext cx="3059832" cy="5143500"/>
          </a:xfrm>
          <a:prstGeom prst="diamond">
            <a:avLst/>
          </a:prstGeom>
          <a:solidFill>
            <a:srgbClr val="B59B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2987824" y="0"/>
            <a:ext cx="3240360" cy="5143500"/>
          </a:xfrm>
          <a:prstGeom prst="diamond">
            <a:avLst/>
          </a:prstGeom>
          <a:solidFill>
            <a:srgbClr val="B59B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6156176" y="0"/>
            <a:ext cx="2987824" cy="5143500"/>
          </a:xfrm>
          <a:prstGeom prst="diamond">
            <a:avLst/>
          </a:prstGeom>
          <a:solidFill>
            <a:srgbClr val="B59B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>
            <a:off x="1475656" y="2571750"/>
            <a:ext cx="3168352" cy="2571750"/>
          </a:xfrm>
          <a:prstGeom prst="triangle">
            <a:avLst/>
          </a:prstGeom>
          <a:solidFill>
            <a:srgbClr val="B59B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>
            <a:off x="4572000" y="2571750"/>
            <a:ext cx="3168352" cy="2571750"/>
          </a:xfrm>
          <a:prstGeom prst="triangle">
            <a:avLst/>
          </a:prstGeom>
          <a:solidFill>
            <a:srgbClr val="B59B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rectángulo"/>
          <p:cNvSpPr/>
          <p:nvPr/>
        </p:nvSpPr>
        <p:spPr>
          <a:xfrm>
            <a:off x="0" y="2571750"/>
            <a:ext cx="1547664" cy="2571750"/>
          </a:xfrm>
          <a:prstGeom prst="rtTriangle">
            <a:avLst/>
          </a:prstGeom>
          <a:solidFill>
            <a:srgbClr val="B59B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7" name="16 Triángulo rectángulo"/>
          <p:cNvSpPr/>
          <p:nvPr/>
        </p:nvSpPr>
        <p:spPr>
          <a:xfrm flipH="1">
            <a:off x="7596336" y="2499742"/>
            <a:ext cx="1547664" cy="2643758"/>
          </a:xfrm>
          <a:prstGeom prst="rtTriangle">
            <a:avLst/>
          </a:prstGeom>
          <a:solidFill>
            <a:srgbClr val="B59B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8" name="17 Triángulo rectángulo"/>
          <p:cNvSpPr/>
          <p:nvPr/>
        </p:nvSpPr>
        <p:spPr>
          <a:xfrm flipV="1">
            <a:off x="0" y="0"/>
            <a:ext cx="1547664" cy="2686050"/>
          </a:xfrm>
          <a:prstGeom prst="rtTriangle">
            <a:avLst/>
          </a:prstGeom>
          <a:solidFill>
            <a:srgbClr val="B59B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9" name="18 Triángulo rectángulo"/>
          <p:cNvSpPr/>
          <p:nvPr/>
        </p:nvSpPr>
        <p:spPr>
          <a:xfrm flipH="1" flipV="1">
            <a:off x="7668344" y="0"/>
            <a:ext cx="1475656" cy="2686050"/>
          </a:xfrm>
          <a:prstGeom prst="rtTriangle">
            <a:avLst/>
          </a:prstGeom>
          <a:solidFill>
            <a:srgbClr val="B59B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4" name="13 Triángulo isósceles"/>
          <p:cNvSpPr/>
          <p:nvPr/>
        </p:nvSpPr>
        <p:spPr>
          <a:xfrm flipV="1">
            <a:off x="1547664" y="0"/>
            <a:ext cx="3096344" cy="2643758"/>
          </a:xfrm>
          <a:prstGeom prst="triangle">
            <a:avLst/>
          </a:prstGeom>
          <a:solidFill>
            <a:srgbClr val="B59B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3FD592C2-1B5E-8FD4-9383-6678C7C8C4D8}"/>
              </a:ext>
            </a:extLst>
          </p:cNvPr>
          <p:cNvSpPr/>
          <p:nvPr/>
        </p:nvSpPr>
        <p:spPr>
          <a:xfrm>
            <a:off x="0" y="0"/>
            <a:ext cx="9144000" cy="514776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9000"/>
    </mc:Choice>
    <mc:Fallback xmlns="">
      <p:transition advClick="0" advTm="1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0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3" dur="8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6" dur="8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5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5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52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2" grpId="0"/>
      <p:bldP spid="3" grpId="0"/>
      <p:bldP spid="9" grpId="0" animBg="1"/>
      <p:bldP spid="10" grpId="0" animBg="1"/>
      <p:bldP spid="11" grpId="0" animBg="1"/>
      <p:bldP spid="12" grpId="0" animBg="1"/>
      <p:bldP spid="13" grpId="0" animBg="1"/>
      <p:bldP spid="16" grpId="0" animBg="1"/>
      <p:bldP spid="17" grpId="0" animBg="1"/>
      <p:bldP spid="18" grpId="0" animBg="1"/>
      <p:bldP spid="19" grpId="0" animBg="1"/>
      <p:bldP spid="14" grpId="0" animBg="1"/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  <a:extLst>
              <a:ext uri="{FF2B5EF4-FFF2-40B4-BE49-F238E27FC236}">
                <a16:creationId xmlns:a16="http://schemas.microsoft.com/office/drawing/2014/main" id="{0BFF794D-AA75-A318-3451-8DCE7EC1F79A}"/>
              </a:ext>
            </a:extLst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7700" y="2457450"/>
            <a:ext cx="2286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>
            <a:extLst>
              <a:ext uri="{FF2B5EF4-FFF2-40B4-BE49-F238E27FC236}">
                <a16:creationId xmlns:a16="http://schemas.microsoft.com/office/drawing/2014/main" id="{1815B566-0DCC-F370-CDCF-47C607FFE9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3000" y="1200150"/>
            <a:ext cx="6858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s-ES" sz="135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8959611F-20F7-34FB-A5CB-C960141702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43000" y="1371600"/>
            <a:ext cx="6858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</a:pPr>
            <a:endParaRPr lang="es-ES" altLang="es-ES" sz="135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5"/>
            <a:extLst>
              <a:ext uri="{FF2B5EF4-FFF2-40B4-BE49-F238E27FC236}">
                <a16:creationId xmlns:a16="http://schemas.microsoft.com/office/drawing/2014/main" id="{406B301A-CF8C-040C-60B8-8713D25B7E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8900" y="0"/>
            <a:ext cx="36576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EE1E9C79-DBA2-3436-468A-6055AA0E00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1428750"/>
            <a:ext cx="6858000" cy="18004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45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36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36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33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33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33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5"/>
              </a:rPr>
              <a:t>Aquí</a:t>
            </a:r>
            <a:endParaRPr lang="es-ES" altLang="es-ES" sz="33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8D0D622E-F799-D099-BCCD-041D81938A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00250" y="3543300"/>
            <a:ext cx="2000250" cy="14427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sz="135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sz="1350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defTabSz="685800" fontAlgn="base">
              <a:spcBef>
                <a:spcPct val="50000"/>
              </a:spcBef>
              <a:spcAft>
                <a:spcPct val="0"/>
              </a:spcAft>
            </a:pPr>
            <a:endParaRPr lang="es-ES" altLang="es-ES" sz="1350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7"/>
            <a:extLst>
              <a:ext uri="{FF2B5EF4-FFF2-40B4-BE49-F238E27FC236}">
                <a16:creationId xmlns:a16="http://schemas.microsoft.com/office/drawing/2014/main" id="{73C4491B-C888-A35B-DD93-939892EB73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2100" y="3143250"/>
            <a:ext cx="177165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C644E69E-F47F-9CB2-3B2F-87E170F99E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1950" y="3657600"/>
            <a:ext cx="9144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10"/>
            <a:extLst>
              <a:ext uri="{FF2B5EF4-FFF2-40B4-BE49-F238E27FC236}">
                <a16:creationId xmlns:a16="http://schemas.microsoft.com/office/drawing/2014/main" id="{0D72F5D3-919A-62D2-F3A4-941929C4BD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22885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12"/>
            <a:extLst>
              <a:ext uri="{FF2B5EF4-FFF2-40B4-BE49-F238E27FC236}">
                <a16:creationId xmlns:a16="http://schemas.microsoft.com/office/drawing/2014/main" id="{4770FB84-3224-9AA6-4320-3054119D75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62890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4"/>
            <a:extLst>
              <a:ext uri="{FF2B5EF4-FFF2-40B4-BE49-F238E27FC236}">
                <a16:creationId xmlns:a16="http://schemas.microsoft.com/office/drawing/2014/main" id="{3364A8AA-628A-326D-619E-654806E903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02895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6"/>
            <a:extLst>
              <a:ext uri="{FF2B5EF4-FFF2-40B4-BE49-F238E27FC236}">
                <a16:creationId xmlns:a16="http://schemas.microsoft.com/office/drawing/2014/main" id="{22358F75-4382-35F3-ECD1-D6B0B636F3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429000"/>
            <a:ext cx="40005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>
            <a:extLst>
              <a:ext uri="{FF2B5EF4-FFF2-40B4-BE49-F238E27FC236}">
                <a16:creationId xmlns:a16="http://schemas.microsoft.com/office/drawing/2014/main" id="{CF4A9B98-349C-E11E-3036-DE43704651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4914900"/>
            <a:ext cx="6858000" cy="253916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1050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>
            <a:extLst>
              <a:ext uri="{FF2B5EF4-FFF2-40B4-BE49-F238E27FC236}">
                <a16:creationId xmlns:a16="http://schemas.microsoft.com/office/drawing/2014/main" id="{0B8C52AF-1B99-8A26-88B4-CC393A91AB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4229100" y="628650"/>
            <a:ext cx="36195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8913321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1000</TotalTime>
  <Words>209</Words>
  <Application>Microsoft Office PowerPoint</Application>
  <PresentationFormat>Presentación en pantalla (16:9)</PresentationFormat>
  <Paragraphs>36</Paragraphs>
  <Slides>19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7" baseType="lpstr">
      <vt:lpstr>Calibri</vt:lpstr>
      <vt:lpstr>Brock Script</vt:lpstr>
      <vt:lpstr>Mistletoe</vt:lpstr>
      <vt:lpstr>Comic Sans MS</vt:lpstr>
      <vt:lpstr>Kristen ITC</vt:lpstr>
      <vt:lpstr>Arial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Guillermo Arroyo Moreno</cp:lastModifiedBy>
  <cp:revision>36</cp:revision>
  <dcterms:created xsi:type="dcterms:W3CDTF">2022-01-28T22:55:57Z</dcterms:created>
  <dcterms:modified xsi:type="dcterms:W3CDTF">2023-10-12T20:22:25Z</dcterms:modified>
</cp:coreProperties>
</file>