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1"/>
  </p:notesMasterIdLst>
  <p:sldIdLst>
    <p:sldId id="270" r:id="rId3"/>
    <p:sldId id="269" r:id="rId4"/>
    <p:sldId id="268" r:id="rId5"/>
    <p:sldId id="267" r:id="rId6"/>
    <p:sldId id="266" r:id="rId7"/>
    <p:sldId id="265" r:id="rId8"/>
    <p:sldId id="264" r:id="rId9"/>
    <p:sldId id="263" r:id="rId10"/>
    <p:sldId id="262" r:id="rId11"/>
    <p:sldId id="261" r:id="rId12"/>
    <p:sldId id="258" r:id="rId13"/>
    <p:sldId id="257" r:id="rId14"/>
    <p:sldId id="272" r:id="rId15"/>
    <p:sldId id="271" r:id="rId16"/>
    <p:sldId id="276" r:id="rId17"/>
    <p:sldId id="273" r:id="rId18"/>
    <p:sldId id="274" r:id="rId19"/>
    <p:sldId id="275"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kRsrzlsh74lcQrVr9b+KA" hashData="fdJcaiPLMYt7dv1vz9/0YnfZGB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3B"/>
    <a:srgbClr val="006600"/>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21" autoAdjust="0"/>
    <p:restoredTop sz="91620" autoAdjust="0"/>
  </p:normalViewPr>
  <p:slideViewPr>
    <p:cSldViewPr>
      <p:cViewPr>
        <p:scale>
          <a:sx n="40" d="100"/>
          <a:sy n="40" d="100"/>
        </p:scale>
        <p:origin x="-894" y="-6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6A4395-BFA8-478F-BCD1-A5D7298A26DE}" type="datetimeFigureOut">
              <a:rPr lang="es-ES" smtClean="0"/>
              <a:pPr/>
              <a:t>01/01/2013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2975AA-5E0B-46DA-83A5-6D81F4979A6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2975AA-5E0B-46DA-83A5-6D81F4979A6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2975AA-5E0B-46DA-83A5-6D81F4979A66}" type="slidenum">
              <a:rPr lang="es-ES" smtClean="0"/>
              <a:pPr/>
              <a:t>11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2975AA-5E0B-46DA-83A5-6D81F4979A66}" type="slidenum">
              <a:rPr lang="es-ES" smtClean="0"/>
              <a:pPr/>
              <a:t>16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2975AA-5E0B-46DA-83A5-6D81F4979A66}" type="slidenum">
              <a:rPr lang="es-ES" smtClean="0"/>
              <a:pPr/>
              <a:t>17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9E2658-3E63-4C62-8F75-FA7873A777F4}" type="slidenum">
              <a:rPr lang="es-ES" smtClean="0"/>
              <a:pPr/>
              <a:t>‹Nº›</a:t>
            </a:fld>
            <a:endParaRPr lang="es-ES"/>
          </a:p>
        </p:txBody>
      </p:sp>
    </p:spTree>
  </p:cSld>
  <p:clrMapOvr>
    <a:masterClrMapping/>
  </p:clrMapOvr>
  <p:transition spd="slow"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CD56159-72B9-4529-9BB2-4080CCD7FD6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326947-FAA2-4A9C-8DCF-6EDBDBFC22D3}" type="datetimeFigureOut">
              <a:rPr lang="es-ES" smtClean="0"/>
              <a:pPr/>
              <a:t>01/01/2013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9E2658-3E63-4C62-8F75-FA7873A777F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FDA3159-ADDF-4D2B-B49E-5E9C1375AF2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gif"/></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2.png"/><Relationship Id="rId7" Type="http://schemas.openxmlformats.org/officeDocument/2006/relationships/image" Target="../media/image2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r>
              <a:rPr lang="es-ES" smtClean="0"/>
              <a:t> </a:t>
            </a:r>
            <a:endParaRPr lang="es-ES" dirty="0"/>
          </a:p>
        </p:txBody>
      </p:sp>
      <p:sp>
        <p:nvSpPr>
          <p:cNvPr id="3" name="2 Subtítulo"/>
          <p:cNvSpPr>
            <a:spLocks noGrp="1"/>
          </p:cNvSpPr>
          <p:nvPr>
            <p:ph type="subTitle" idx="1"/>
          </p:nvPr>
        </p:nvSpPr>
        <p:spPr>
          <a:xfrm>
            <a:off x="0" y="0"/>
            <a:ext cx="9158748" cy="6872748"/>
          </a:xfrm>
          <a:solidFill>
            <a:schemeClr val="tx1"/>
          </a:solidFill>
          <a:effectLst/>
          <a:scene3d>
            <a:camera prst="orthographicFront"/>
            <a:lightRig rig="threePt" dir="t"/>
          </a:scene3d>
          <a:sp3d>
            <a:bevelT w="152400" h="50800" prst="softRound"/>
          </a:sp3d>
        </p:spPr>
        <p:txBody>
          <a:bodyPr/>
          <a:lstStyle/>
          <a:p>
            <a:endParaRPr lang="es-ES" dirty="0"/>
          </a:p>
        </p:txBody>
      </p:sp>
      <p:pic>
        <p:nvPicPr>
          <p:cNvPr id="6" name="5 Imagen" descr="adivino.gif"/>
          <p:cNvPicPr>
            <a:picLocks noChangeAspect="1"/>
          </p:cNvPicPr>
          <p:nvPr/>
        </p:nvPicPr>
        <p:blipFill>
          <a:blip r:embed="rId4">
            <a:lum bright="-10000" contrast="30000"/>
          </a:blip>
          <a:stretch>
            <a:fillRect/>
          </a:stretch>
        </p:blipFill>
        <p:spPr>
          <a:xfrm>
            <a:off x="2071670" y="928670"/>
            <a:ext cx="5500726" cy="5929330"/>
          </a:xfrm>
          <a:prstGeom prst="rect">
            <a:avLst/>
          </a:prstGeom>
          <a:effectLst>
            <a:softEdge rad="635000"/>
          </a:effectLst>
        </p:spPr>
      </p:pic>
      <p:sp>
        <p:nvSpPr>
          <p:cNvPr id="5" name="4 CuadroTexto"/>
          <p:cNvSpPr txBox="1"/>
          <p:nvPr/>
        </p:nvSpPr>
        <p:spPr>
          <a:xfrm>
            <a:off x="571472" y="117693"/>
            <a:ext cx="2928926" cy="6740307"/>
          </a:xfrm>
          <a:prstGeom prst="rect">
            <a:avLst/>
          </a:prstGeom>
          <a:noFill/>
        </p:spPr>
        <p:txBody>
          <a:bodyPr wrap="square" rtlCol="0">
            <a:spAutoFit/>
            <a:scene3d>
              <a:camera prst="orthographicFront"/>
              <a:lightRig rig="threePt" dir="t"/>
            </a:scene3d>
            <a:sp3d extrusionH="57150">
              <a:bevelT h="25400" prst="softRound"/>
            </a:sp3d>
          </a:bodyPr>
          <a:lstStyle/>
          <a:p>
            <a:r>
              <a:rPr lang="es-ES" sz="3600" dirty="0" smtClean="0">
                <a:ln>
                  <a:solidFill>
                    <a:sysClr val="windowText" lastClr="000000"/>
                  </a:solidFill>
                </a:ln>
                <a:solidFill>
                  <a:srgbClr val="00B050"/>
                </a:solidFill>
                <a:latin typeface="Snap ITC" pitchFamily="82" charset="0"/>
              </a:rPr>
              <a:t>P</a:t>
            </a:r>
          </a:p>
          <a:p>
            <a:r>
              <a:rPr lang="es-ES" sz="3600" dirty="0" smtClean="0">
                <a:ln>
                  <a:solidFill>
                    <a:sysClr val="windowText" lastClr="000000"/>
                  </a:solidFill>
                </a:ln>
                <a:solidFill>
                  <a:srgbClr val="00B050"/>
                </a:solidFill>
                <a:latin typeface="Snap ITC" pitchFamily="82" charset="0"/>
              </a:rPr>
              <a:t> R</a:t>
            </a:r>
          </a:p>
          <a:p>
            <a:r>
              <a:rPr lang="es-ES" sz="3600" dirty="0" smtClean="0">
                <a:ln>
                  <a:solidFill>
                    <a:sysClr val="windowText" lastClr="000000"/>
                  </a:solidFill>
                </a:ln>
                <a:solidFill>
                  <a:srgbClr val="00B050"/>
                </a:solidFill>
                <a:latin typeface="Snap ITC" pitchFamily="82" charset="0"/>
              </a:rPr>
              <a:t>  E</a:t>
            </a:r>
          </a:p>
          <a:p>
            <a:r>
              <a:rPr lang="es-ES" sz="3600" dirty="0" smtClean="0">
                <a:ln>
                  <a:solidFill>
                    <a:sysClr val="windowText" lastClr="000000"/>
                  </a:solidFill>
                </a:ln>
                <a:solidFill>
                  <a:srgbClr val="00B050"/>
                </a:solidFill>
                <a:latin typeface="Snap ITC" pitchFamily="82" charset="0"/>
              </a:rPr>
              <a:t>   D</a:t>
            </a:r>
          </a:p>
          <a:p>
            <a:r>
              <a:rPr lang="es-ES" sz="3600" dirty="0" smtClean="0">
                <a:ln>
                  <a:solidFill>
                    <a:sysClr val="windowText" lastClr="000000"/>
                  </a:solidFill>
                </a:ln>
                <a:solidFill>
                  <a:srgbClr val="00B050"/>
                </a:solidFill>
                <a:latin typeface="Snap ITC" pitchFamily="82" charset="0"/>
              </a:rPr>
              <a:t>    I</a:t>
            </a:r>
          </a:p>
          <a:p>
            <a:r>
              <a:rPr lang="es-ES" sz="3600" dirty="0" smtClean="0">
                <a:ln>
                  <a:solidFill>
                    <a:sysClr val="windowText" lastClr="000000"/>
                  </a:solidFill>
                </a:ln>
                <a:solidFill>
                  <a:srgbClr val="00B050"/>
                </a:solidFill>
                <a:latin typeface="Snap ITC" pitchFamily="82" charset="0"/>
              </a:rPr>
              <a:t>     C</a:t>
            </a:r>
          </a:p>
          <a:p>
            <a:r>
              <a:rPr lang="es-ES" sz="3600" dirty="0" smtClean="0">
                <a:ln>
                  <a:solidFill>
                    <a:sysClr val="windowText" lastClr="000000"/>
                  </a:solidFill>
                </a:ln>
                <a:solidFill>
                  <a:srgbClr val="00B050"/>
                </a:solidFill>
                <a:latin typeface="Snap ITC" pitchFamily="82" charset="0"/>
              </a:rPr>
              <a:t>      C</a:t>
            </a:r>
          </a:p>
          <a:p>
            <a:r>
              <a:rPr lang="es-ES" sz="3600" dirty="0" smtClean="0">
                <a:ln>
                  <a:solidFill>
                    <a:sysClr val="windowText" lastClr="000000"/>
                  </a:solidFill>
                </a:ln>
                <a:solidFill>
                  <a:srgbClr val="00B050"/>
                </a:solidFill>
                <a:latin typeface="Snap ITC" pitchFamily="82" charset="0"/>
              </a:rPr>
              <a:t>       I</a:t>
            </a:r>
          </a:p>
          <a:p>
            <a:r>
              <a:rPr lang="es-ES" sz="3600" dirty="0" smtClean="0">
                <a:ln>
                  <a:solidFill>
                    <a:sysClr val="windowText" lastClr="000000"/>
                  </a:solidFill>
                </a:ln>
                <a:solidFill>
                  <a:srgbClr val="00B050"/>
                </a:solidFill>
                <a:latin typeface="Snap ITC" pitchFamily="82" charset="0"/>
              </a:rPr>
              <a:t>        O</a:t>
            </a:r>
          </a:p>
          <a:p>
            <a:r>
              <a:rPr lang="es-ES" sz="3600" dirty="0" smtClean="0">
                <a:ln>
                  <a:solidFill>
                    <a:sysClr val="windowText" lastClr="000000"/>
                  </a:solidFill>
                </a:ln>
                <a:solidFill>
                  <a:srgbClr val="00B050"/>
                </a:solidFill>
                <a:latin typeface="Snap ITC" pitchFamily="82" charset="0"/>
              </a:rPr>
              <a:t>         N</a:t>
            </a:r>
          </a:p>
          <a:p>
            <a:r>
              <a:rPr lang="es-ES" sz="3600" dirty="0" smtClean="0">
                <a:ln>
                  <a:solidFill>
                    <a:sysClr val="windowText" lastClr="000000"/>
                  </a:solidFill>
                </a:ln>
                <a:solidFill>
                  <a:srgbClr val="00B050"/>
                </a:solidFill>
                <a:latin typeface="Snap ITC" pitchFamily="82" charset="0"/>
              </a:rPr>
              <a:t>          E</a:t>
            </a:r>
          </a:p>
          <a:p>
            <a:r>
              <a:rPr lang="es-ES" sz="3600" dirty="0" smtClean="0">
                <a:ln>
                  <a:solidFill>
                    <a:sysClr val="windowText" lastClr="000000"/>
                  </a:solidFill>
                </a:ln>
                <a:solidFill>
                  <a:srgbClr val="00B050"/>
                </a:solidFill>
                <a:latin typeface="Snap ITC" pitchFamily="82" charset="0"/>
              </a:rPr>
              <a:t>           S</a:t>
            </a:r>
            <a:endParaRPr lang="es-ES" sz="3600" dirty="0">
              <a:ln>
                <a:solidFill>
                  <a:sysClr val="windowText" lastClr="000000"/>
                </a:solidFill>
              </a:ln>
              <a:solidFill>
                <a:srgbClr val="00B050"/>
              </a:solidFill>
              <a:latin typeface="Snap ITC" pitchFamily="82" charset="0"/>
            </a:endParaRPr>
          </a:p>
        </p:txBody>
      </p:sp>
      <p:sp>
        <p:nvSpPr>
          <p:cNvPr id="7" name="6 CuadroTexto"/>
          <p:cNvSpPr txBox="1"/>
          <p:nvPr/>
        </p:nvSpPr>
        <p:spPr>
          <a:xfrm>
            <a:off x="6286512" y="1071546"/>
            <a:ext cx="2500330" cy="6186309"/>
          </a:xfrm>
          <a:prstGeom prst="rect">
            <a:avLst/>
          </a:prstGeom>
          <a:noFill/>
        </p:spPr>
        <p:txBody>
          <a:bodyPr wrap="square" rtlCol="0">
            <a:spAutoFit/>
            <a:scene3d>
              <a:camera prst="orthographicFront"/>
              <a:lightRig rig="threePt" dir="t"/>
            </a:scene3d>
            <a:sp3d extrusionH="57150">
              <a:bevelT h="25400" prst="softRound"/>
            </a:sp3d>
          </a:bodyPr>
          <a:lstStyle/>
          <a:p>
            <a:r>
              <a:rPr lang="es-ES" sz="3600" dirty="0" smtClean="0">
                <a:ln>
                  <a:solidFill>
                    <a:sysClr val="windowText" lastClr="000000"/>
                  </a:solidFill>
                </a:ln>
                <a:solidFill>
                  <a:srgbClr val="00B050"/>
                </a:solidFill>
                <a:latin typeface="Snap ITC" pitchFamily="82" charset="0"/>
              </a:rPr>
              <a:t>P</a:t>
            </a:r>
          </a:p>
          <a:p>
            <a:r>
              <a:rPr lang="es-ES" sz="3600" dirty="0" smtClean="0">
                <a:ln>
                  <a:solidFill>
                    <a:sysClr val="windowText" lastClr="000000"/>
                  </a:solidFill>
                </a:ln>
                <a:solidFill>
                  <a:srgbClr val="00B050"/>
                </a:solidFill>
                <a:latin typeface="Snap ITC" pitchFamily="82" charset="0"/>
              </a:rPr>
              <a:t> A</a:t>
            </a:r>
          </a:p>
          <a:p>
            <a:r>
              <a:rPr lang="es-ES" sz="3600" dirty="0" smtClean="0">
                <a:ln>
                  <a:solidFill>
                    <a:sysClr val="windowText" lastClr="000000"/>
                  </a:solidFill>
                </a:ln>
                <a:solidFill>
                  <a:srgbClr val="00B050"/>
                </a:solidFill>
                <a:latin typeface="Snap ITC" pitchFamily="82" charset="0"/>
              </a:rPr>
              <a:t>  R</a:t>
            </a:r>
          </a:p>
          <a:p>
            <a:r>
              <a:rPr lang="es-ES" sz="3600" dirty="0" smtClean="0">
                <a:ln>
                  <a:solidFill>
                    <a:sysClr val="windowText" lastClr="000000"/>
                  </a:solidFill>
                </a:ln>
                <a:solidFill>
                  <a:srgbClr val="00B050"/>
                </a:solidFill>
                <a:latin typeface="Snap ITC" pitchFamily="82" charset="0"/>
              </a:rPr>
              <a:t>   A</a:t>
            </a:r>
          </a:p>
          <a:p>
            <a:endParaRPr lang="es-ES" sz="3600" dirty="0" smtClean="0">
              <a:ln>
                <a:solidFill>
                  <a:sysClr val="windowText" lastClr="000000"/>
                </a:solidFill>
              </a:ln>
              <a:solidFill>
                <a:srgbClr val="00B050"/>
              </a:solidFill>
              <a:latin typeface="Snap ITC" pitchFamily="82" charset="0"/>
            </a:endParaRPr>
          </a:p>
          <a:p>
            <a:r>
              <a:rPr lang="es-ES" sz="3600" dirty="0" smtClean="0">
                <a:ln>
                  <a:solidFill>
                    <a:sysClr val="windowText" lastClr="000000"/>
                  </a:solidFill>
                </a:ln>
                <a:solidFill>
                  <a:srgbClr val="00B050"/>
                </a:solidFill>
                <a:latin typeface="Snap ITC" pitchFamily="82" charset="0"/>
              </a:rPr>
              <a:t>     E</a:t>
            </a:r>
          </a:p>
          <a:p>
            <a:r>
              <a:rPr lang="es-ES" sz="3600" dirty="0" smtClean="0">
                <a:ln>
                  <a:solidFill>
                    <a:sysClr val="windowText" lastClr="000000"/>
                  </a:solidFill>
                </a:ln>
                <a:solidFill>
                  <a:srgbClr val="00B050"/>
                </a:solidFill>
                <a:latin typeface="Snap ITC" pitchFamily="82" charset="0"/>
              </a:rPr>
              <a:t>      L</a:t>
            </a:r>
          </a:p>
          <a:p>
            <a:r>
              <a:rPr lang="es-ES" sz="3600" dirty="0" smtClean="0">
                <a:ln>
                  <a:solidFill>
                    <a:sysClr val="windowText" lastClr="000000"/>
                  </a:solidFill>
                </a:ln>
                <a:solidFill>
                  <a:srgbClr val="00B050"/>
                </a:solidFill>
                <a:latin typeface="Snap ITC" pitchFamily="82" charset="0"/>
              </a:rPr>
              <a:t> </a:t>
            </a:r>
          </a:p>
          <a:p>
            <a:endParaRPr lang="es-ES" sz="3600" i="1" dirty="0" smtClean="0">
              <a:ln>
                <a:solidFill>
                  <a:sysClr val="windowText" lastClr="000000"/>
                </a:solidFill>
              </a:ln>
              <a:solidFill>
                <a:srgbClr val="00B050"/>
              </a:solidFill>
              <a:latin typeface="Ravie" pitchFamily="82" charset="0"/>
            </a:endParaRPr>
          </a:p>
          <a:p>
            <a:endParaRPr lang="es-ES" sz="3600" i="1" dirty="0" smtClean="0">
              <a:ln>
                <a:solidFill>
                  <a:sysClr val="windowText" lastClr="000000"/>
                </a:solidFill>
              </a:ln>
              <a:solidFill>
                <a:srgbClr val="00B050"/>
              </a:solidFill>
              <a:latin typeface="Ravie" pitchFamily="82" charset="0"/>
            </a:endParaRPr>
          </a:p>
          <a:p>
            <a:endParaRPr lang="es-ES" sz="3600" i="1" dirty="0">
              <a:ln>
                <a:solidFill>
                  <a:sysClr val="windowText" lastClr="000000"/>
                </a:solidFill>
              </a:ln>
              <a:solidFill>
                <a:srgbClr val="00B050"/>
              </a:solidFill>
              <a:latin typeface="Ravie" pitchFamily="82" charset="0"/>
            </a:endParaRPr>
          </a:p>
        </p:txBody>
      </p:sp>
      <p:sp>
        <p:nvSpPr>
          <p:cNvPr id="8" name="7 CuadroTexto"/>
          <p:cNvSpPr txBox="1"/>
          <p:nvPr/>
        </p:nvSpPr>
        <p:spPr>
          <a:xfrm>
            <a:off x="6429388" y="4786322"/>
            <a:ext cx="2000264" cy="1661993"/>
          </a:xfrm>
          <a:prstGeom prst="rect">
            <a:avLst/>
          </a:prstGeom>
          <a:noFill/>
        </p:spPr>
        <p:txBody>
          <a:bodyPr wrap="square" rtlCol="0">
            <a:spAutoFit/>
            <a:scene3d>
              <a:camera prst="orthographicFront"/>
              <a:lightRig rig="threePt" dir="t"/>
            </a:scene3d>
            <a:sp3d extrusionH="57150">
              <a:bevelT h="25400" prst="softRound"/>
            </a:sp3d>
          </a:bodyPr>
          <a:lstStyle/>
          <a:p>
            <a:r>
              <a:rPr lang="es-ES" sz="6600" dirty="0" smtClean="0">
                <a:ln>
                  <a:solidFill>
                    <a:sysClr val="windowText" lastClr="000000"/>
                  </a:solidFill>
                </a:ln>
                <a:solidFill>
                  <a:srgbClr val="00B050"/>
                </a:solidFill>
                <a:latin typeface="Snap ITC" pitchFamily="82" charset="0"/>
              </a:rPr>
              <a:t> </a:t>
            </a:r>
            <a:r>
              <a:rPr lang="es-ES" sz="3600" dirty="0" smtClean="0">
                <a:ln>
                  <a:solidFill>
                    <a:sysClr val="windowText" lastClr="000000"/>
                  </a:solidFill>
                </a:ln>
                <a:solidFill>
                  <a:srgbClr val="00B050"/>
                </a:solidFill>
                <a:latin typeface="Snap ITC" pitchFamily="82" charset="0"/>
              </a:rPr>
              <a:t>Año</a:t>
            </a:r>
          </a:p>
          <a:p>
            <a:r>
              <a:rPr lang="es-ES" sz="3600" dirty="0" smtClean="0">
                <a:ln>
                  <a:solidFill>
                    <a:sysClr val="windowText" lastClr="000000"/>
                  </a:solidFill>
                </a:ln>
                <a:solidFill>
                  <a:srgbClr val="00B050"/>
                </a:solidFill>
                <a:latin typeface="Snap ITC" pitchFamily="82" charset="0"/>
              </a:rPr>
              <a:t>2013</a:t>
            </a:r>
            <a:endParaRPr lang="es-ES" sz="3600" dirty="0">
              <a:ln>
                <a:solidFill>
                  <a:sysClr val="windowText" lastClr="000000"/>
                </a:solidFill>
              </a:ln>
              <a:solidFill>
                <a:srgbClr val="00B050"/>
              </a:solidFill>
              <a:latin typeface="Snap ITC" pitchFamily="82" charset="0"/>
            </a:endParaRPr>
          </a:p>
        </p:txBody>
      </p:sp>
      <p:sp>
        <p:nvSpPr>
          <p:cNvPr id="11" name="10 Triángulo rectángulo"/>
          <p:cNvSpPr/>
          <p:nvPr/>
        </p:nvSpPr>
        <p:spPr>
          <a:xfrm>
            <a:off x="0" y="0"/>
            <a:ext cx="2714612" cy="6858000"/>
          </a:xfrm>
          <a:prstGeom prst="rtTriangle">
            <a:avLst/>
          </a:prstGeom>
          <a:blipFill dpi="0" rotWithShape="1">
            <a:blip r:embed="rId5">
              <a:lum brigh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6781800" y="0"/>
            <a:ext cx="2362200" cy="6858000"/>
          </a:xfrm>
          <a:prstGeom prst="rtTriangle">
            <a:avLst/>
          </a:prstGeom>
          <a:blipFill dpi="0" rotWithShape="1">
            <a:blip r:embed="rId5">
              <a:lum brigh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4214810" y="5357826"/>
            <a:ext cx="853119" cy="276999"/>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a:solidFill>
                <a:schemeClr val="bg1"/>
              </a:solidFill>
              <a:latin typeface="Edwardian Script ITC" pitchFamily="66" charset="0"/>
            </a:endParaRPr>
          </a:p>
        </p:txBody>
      </p:sp>
      <p:sp>
        <p:nvSpPr>
          <p:cNvPr id="13" name="12 CuadroTexto"/>
          <p:cNvSpPr txBox="1"/>
          <p:nvPr/>
        </p:nvSpPr>
        <p:spPr>
          <a:xfrm>
            <a:off x="-57144" y="6385701"/>
            <a:ext cx="2646878" cy="400110"/>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latin typeface="Edwardian Script ITC" pitchFamily="66" charset="0"/>
              </a:rPr>
              <a:t>Esta es una creación de </a:t>
            </a:r>
            <a:r>
              <a:rPr lang="es-ES" sz="2000" b="1" dirty="0" err="1" smtClean="0">
                <a:effectLst>
                  <a:outerShdw blurRad="38100" dist="38100" dir="2700000" algn="tl">
                    <a:srgbClr val="000000">
                      <a:alpha val="43137"/>
                    </a:srgbClr>
                  </a:outerShdw>
                </a:effectLst>
                <a:latin typeface="Edwardian Script ITC" pitchFamily="66" charset="0"/>
              </a:rPr>
              <a:t>Pac-Jaz</a:t>
            </a:r>
            <a:endParaRPr lang="es-ES" sz="2000" b="1" dirty="0">
              <a:effectLst>
                <a:outerShdw blurRad="38100" dist="38100" dir="2700000" algn="tl">
                  <a:srgbClr val="000000">
                    <a:alpha val="43137"/>
                  </a:srgbClr>
                </a:outerShdw>
              </a:effectLst>
              <a:latin typeface="Edwardian Script ITC" pitchFamily="66" charset="0"/>
            </a:endParaRPr>
          </a:p>
        </p:txBody>
      </p:sp>
      <p:sp>
        <p:nvSpPr>
          <p:cNvPr id="14" name="13 CuadroTexto"/>
          <p:cNvSpPr txBox="1"/>
          <p:nvPr/>
        </p:nvSpPr>
        <p:spPr>
          <a:xfrm>
            <a:off x="1428728" y="285728"/>
            <a:ext cx="4527009" cy="923330"/>
          </a:xfrm>
          <a:prstGeom prst="rect">
            <a:avLst/>
          </a:prstGeom>
          <a:noFill/>
        </p:spPr>
        <p:txBody>
          <a:bodyPr wrap="none" rtlCol="0">
            <a:spAutoFit/>
            <a:scene3d>
              <a:camera prst="orthographicFront"/>
              <a:lightRig rig="threePt" dir="t"/>
            </a:scene3d>
            <a:sp3d extrusionH="57150">
              <a:bevelT h="25400" prst="softRound"/>
            </a:sp3d>
          </a:bodyPr>
          <a:lstStyle/>
          <a:p>
            <a:r>
              <a:rPr lang="es-ES" sz="5400" dirty="0" smtClean="0">
                <a:ln>
                  <a:solidFill>
                    <a:sysClr val="windowText" lastClr="000000"/>
                  </a:solidFill>
                </a:ln>
                <a:blipFill dpi="0" rotWithShape="1">
                  <a:blip r:embed="rId6"/>
                  <a:srcRect/>
                  <a:tile tx="0" ty="0" sx="100000" sy="100000" flip="none" algn="tl"/>
                </a:blipFill>
                <a:latin typeface="Snap ITC" pitchFamily="82" charset="0"/>
              </a:rPr>
              <a:t>De </a:t>
            </a:r>
            <a:r>
              <a:rPr lang="es-ES" sz="5400" dirty="0" err="1" smtClean="0">
                <a:ln>
                  <a:solidFill>
                    <a:sysClr val="windowText" lastClr="000000"/>
                  </a:solidFill>
                </a:ln>
                <a:blipFill dpi="0" rotWithShape="1">
                  <a:blip r:embed="rId6"/>
                  <a:srcRect/>
                  <a:tile tx="0" ty="0" sx="100000" sy="100000" flip="none" algn="tl"/>
                </a:blipFill>
                <a:latin typeface="Snap ITC" pitchFamily="82" charset="0"/>
              </a:rPr>
              <a:t>Pacolmo</a:t>
            </a:r>
            <a:endParaRPr lang="es-ES" sz="5400" dirty="0">
              <a:ln>
                <a:solidFill>
                  <a:sysClr val="windowText" lastClr="000000"/>
                </a:solidFill>
              </a:ln>
              <a:blipFill dpi="0" rotWithShape="1">
                <a:blip r:embed="rId6"/>
                <a:srcRect/>
                <a:tile tx="0" ty="0" sx="100000" sy="100000" flip="none" algn="tl"/>
              </a:blipFill>
              <a:latin typeface="Snap ITC" pitchFamily="82" charset="0"/>
            </a:endParaRPr>
          </a:p>
        </p:txBody>
      </p:sp>
    </p:spTree>
  </p:cSld>
  <p:clrMapOvr>
    <a:masterClrMapping/>
  </p:clrMapOvr>
  <p:transition spd="slow" advTm="11000">
    <p:sndAc>
      <p:stSnd loop="1">
        <p:snd r:embed="rId3" name="king_africa_-_paquito_el_chocolat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2000"/>
                                        <p:tgtEl>
                                          <p:spTgt spid="14"/>
                                        </p:tgtEl>
                                      </p:cBhvr>
                                    </p:animEffect>
                                  </p:childTnLst>
                                </p:cTn>
                              </p:par>
                              <p:par>
                                <p:cTn id="13" presetID="2" presetClass="entr" presetSubtype="1"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ppt_x"/>
                                          </p:val>
                                        </p:tav>
                                        <p:tav tm="100000">
                                          <p:val>
                                            <p:strVal val="#ppt_x"/>
                                          </p:val>
                                        </p:tav>
                                      </p:tavLst>
                                    </p:anim>
                                    <p:anim calcmode="lin" valueType="num">
                                      <p:cBhvr additive="base">
                                        <p:cTn id="16" dur="2000" fill="hold"/>
                                        <p:tgtEl>
                                          <p:spTgt spid="7"/>
                                        </p:tgtEl>
                                        <p:attrNameLst>
                                          <p:attrName>ppt_y</p:attrName>
                                        </p:attrNameLst>
                                      </p:cBhvr>
                                      <p:tavLst>
                                        <p:tav tm="0">
                                          <p:val>
                                            <p:strVal val="0-#ppt_h/2"/>
                                          </p:val>
                                        </p:tav>
                                        <p:tav tm="100000">
                                          <p:val>
                                            <p:strVal val="#ppt_y"/>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0000CC"/>
          </a:solidFill>
        </p:spPr>
        <p:txBody>
          <a:bodyPr/>
          <a:lstStyle/>
          <a:p>
            <a:endParaRPr lang="es-ES" dirty="0"/>
          </a:p>
        </p:txBody>
      </p:sp>
      <p:sp>
        <p:nvSpPr>
          <p:cNvPr id="5" name="4 CuadroTexto"/>
          <p:cNvSpPr txBox="1"/>
          <p:nvPr/>
        </p:nvSpPr>
        <p:spPr>
          <a:xfrm>
            <a:off x="357158" y="1857364"/>
            <a:ext cx="3714776" cy="3970318"/>
          </a:xfrm>
          <a:prstGeom prst="rect">
            <a:avLst/>
          </a:prstGeom>
          <a:noFill/>
        </p:spPr>
        <p:txBody>
          <a:bodyPr wrap="square" rtlCol="0">
            <a:spAutoFit/>
          </a:bodyPr>
          <a:lstStyle/>
          <a:p>
            <a:pPr algn="ctr"/>
            <a:r>
              <a:rPr lang="es-ES" sz="2800" dirty="0" smtClean="0">
                <a:latin typeface="Snap ITC" pitchFamily="82" charset="0"/>
              </a:rPr>
              <a:t>Veo muy claramente sin lugar a dudas que los chinos, seguirán estreñidos durante todo el año</a:t>
            </a:r>
            <a:br>
              <a:rPr lang="es-ES" sz="2800" dirty="0" smtClean="0">
                <a:latin typeface="Snap ITC" pitchFamily="82" charset="0"/>
              </a:rPr>
            </a:br>
            <a:endParaRPr lang="es-ES" sz="2800" dirty="0">
              <a:latin typeface="Snap ITC" pitchFamily="82" charset="0"/>
            </a:endParaRPr>
          </a:p>
        </p:txBody>
      </p:sp>
      <p:pic>
        <p:nvPicPr>
          <p:cNvPr id="20482" name="Picture 2" descr="http://www.canalgif.net/Gifs-animados/Celebraciones/Ano-nuevo-chino/Imagen-animada-Ano-nuevo-chino-14.gif"/>
          <p:cNvPicPr>
            <a:picLocks noChangeAspect="1" noChangeArrowheads="1" noCrop="1"/>
          </p:cNvPicPr>
          <p:nvPr/>
        </p:nvPicPr>
        <p:blipFill>
          <a:blip r:embed="rId2"/>
          <a:srcRect/>
          <a:stretch>
            <a:fillRect/>
          </a:stretch>
        </p:blipFill>
        <p:spPr bwMode="auto">
          <a:xfrm>
            <a:off x="4286236" y="1357298"/>
            <a:ext cx="4857764" cy="4857764"/>
          </a:xfrm>
          <a:prstGeom prst="rect">
            <a:avLst/>
          </a:prstGeom>
          <a:noFill/>
        </p:spPr>
      </p:pic>
      <p:sp>
        <p:nvSpPr>
          <p:cNvPr id="6" name="5 CuadroTexto"/>
          <p:cNvSpPr txBox="1"/>
          <p:nvPr/>
        </p:nvSpPr>
        <p:spPr>
          <a:xfrm>
            <a:off x="7786710" y="5572140"/>
            <a:ext cx="853119" cy="553998"/>
          </a:xfrm>
          <a:prstGeom prst="rect">
            <a:avLst/>
          </a:prstGeom>
          <a:noFill/>
        </p:spPr>
        <p:txBody>
          <a:bodyPr wrap="non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dirty="0"/>
          </a:p>
        </p:txBody>
      </p:sp>
    </p:spTree>
  </p:cSld>
  <p:clrMapOvr>
    <a:masterClrMapping/>
  </p:clrMapOvr>
  <p:transition spd="slow" advTm="12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C00000"/>
          </a:solidFill>
        </p:spPr>
        <p:txBody>
          <a:bodyPr/>
          <a:lstStyle/>
          <a:p>
            <a:endParaRPr lang="es-ES" dirty="0"/>
          </a:p>
        </p:txBody>
      </p:sp>
      <p:sp>
        <p:nvSpPr>
          <p:cNvPr id="4" name="3 CuadroTexto"/>
          <p:cNvSpPr txBox="1"/>
          <p:nvPr/>
        </p:nvSpPr>
        <p:spPr>
          <a:xfrm>
            <a:off x="390496" y="481000"/>
            <a:ext cx="4714908" cy="6370975"/>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Snap ITC" pitchFamily="82" charset="0"/>
              </a:rPr>
              <a:t>Este 2013 tendrá 4 estaciones, anoten  primavera, verano, otoño, invierno</a:t>
            </a:r>
            <a:br>
              <a:rPr lang="es-ES" sz="2400" dirty="0" smtClean="0">
                <a:effectLst>
                  <a:outerShdw blurRad="38100" dist="38100" dir="2700000" algn="tl">
                    <a:srgbClr val="000000">
                      <a:alpha val="43137"/>
                    </a:srgbClr>
                  </a:outerShdw>
                </a:effectLst>
                <a:latin typeface="Snap ITC" pitchFamily="82" charset="0"/>
              </a:rPr>
            </a:br>
            <a:r>
              <a:rPr lang="es-ES" sz="2400" dirty="0" smtClean="0">
                <a:effectLst>
                  <a:outerShdw blurRad="38100" dist="38100" dir="2700000" algn="tl">
                    <a:srgbClr val="000000">
                      <a:alpha val="43137"/>
                    </a:srgbClr>
                  </a:outerShdw>
                </a:effectLst>
                <a:latin typeface="Snap ITC" pitchFamily="82" charset="0"/>
              </a:rPr>
              <a:t>Todo el mundo piensa que éste 2013 tendrá 365 días , bueno pues después de profundos estudias estoy en disposición de asegurar que efectivamente el 2013 tendrá 365 días y concreto más , también 365 noches aunque en  algún  que otro país no será así.</a:t>
            </a:r>
            <a:br>
              <a:rPr lang="es-ES" sz="2400" dirty="0" smtClean="0">
                <a:effectLst>
                  <a:outerShdw blurRad="38100" dist="38100" dir="2700000" algn="tl">
                    <a:srgbClr val="000000">
                      <a:alpha val="43137"/>
                    </a:srgbClr>
                  </a:outerShdw>
                </a:effectLst>
                <a:latin typeface="Snap ITC" pitchFamily="82" charset="0"/>
              </a:rPr>
            </a:br>
            <a:endParaRPr lang="es-ES" sz="2400" dirty="0">
              <a:effectLst>
                <a:outerShdw blurRad="38100" dist="38100" dir="2700000" algn="tl">
                  <a:srgbClr val="000000">
                    <a:alpha val="43137"/>
                  </a:srgbClr>
                </a:outerShdw>
              </a:effectLst>
              <a:latin typeface="Snap ITC" pitchFamily="82" charset="0"/>
            </a:endParaRPr>
          </a:p>
        </p:txBody>
      </p:sp>
      <p:pic>
        <p:nvPicPr>
          <p:cNvPr id="5" name="4 Imagen" descr="rubon16.gif"/>
          <p:cNvPicPr>
            <a:picLocks noChangeAspect="1"/>
          </p:cNvPicPr>
          <p:nvPr/>
        </p:nvPicPr>
        <p:blipFill>
          <a:blip r:embed="rId2"/>
          <a:stretch>
            <a:fillRect/>
          </a:stretch>
        </p:blipFill>
        <p:spPr>
          <a:xfrm>
            <a:off x="5072066" y="1571612"/>
            <a:ext cx="2895600" cy="3505200"/>
          </a:xfrm>
          <a:prstGeom prst="rect">
            <a:avLst/>
          </a:prstGeom>
        </p:spPr>
      </p:pic>
      <p:sp>
        <p:nvSpPr>
          <p:cNvPr id="6" name="5 CuadroTexto"/>
          <p:cNvSpPr txBox="1"/>
          <p:nvPr/>
        </p:nvSpPr>
        <p:spPr>
          <a:xfrm>
            <a:off x="6715140" y="5072074"/>
            <a:ext cx="853119" cy="553998"/>
          </a:xfrm>
          <a:prstGeom prst="rect">
            <a:avLst/>
          </a:prstGeom>
          <a:noFill/>
        </p:spPr>
        <p:txBody>
          <a:bodyPr wrap="non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dirty="0"/>
          </a:p>
        </p:txBody>
      </p:sp>
    </p:spTree>
  </p:cSld>
  <p:clrMapOvr>
    <a:masterClrMapping/>
  </p:clrMapOvr>
  <p:transition spd="slow" advTm="28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chemeClr val="tx1"/>
          </a:solidFill>
        </p:spPr>
        <p:txBody>
          <a:bodyPr/>
          <a:lstStyle/>
          <a:p>
            <a:endParaRPr lang="es-ES" dirty="0"/>
          </a:p>
        </p:txBody>
      </p:sp>
      <p:sp>
        <p:nvSpPr>
          <p:cNvPr id="4" name="3 CuadroTexto"/>
          <p:cNvSpPr txBox="1"/>
          <p:nvPr/>
        </p:nvSpPr>
        <p:spPr>
          <a:xfrm>
            <a:off x="285720" y="2143116"/>
            <a:ext cx="3643306" cy="2677656"/>
          </a:xfrm>
          <a:prstGeom prst="rect">
            <a:avLst/>
          </a:prstGeom>
          <a:noFill/>
        </p:spPr>
        <p:txBody>
          <a:bodyPr wrap="square" rtlCol="0">
            <a:spAutoFit/>
          </a:bodyPr>
          <a:lstStyle/>
          <a:p>
            <a:pPr algn="ctr"/>
            <a:r>
              <a:rPr lang="es-ES" sz="2800" b="1" dirty="0" smtClean="0">
                <a:solidFill>
                  <a:srgbClr val="C00000"/>
                </a:solidFill>
                <a:latin typeface="Snap ITC" pitchFamily="82" charset="0"/>
              </a:rPr>
              <a:t>Durante todo el 2013 el presidente de los EE.UU. seguirá siendo negro</a:t>
            </a:r>
            <a:endParaRPr lang="es-ES" sz="3600" dirty="0">
              <a:solidFill>
                <a:srgbClr val="C00000"/>
              </a:solidFill>
              <a:latin typeface="Snap ITC" pitchFamily="82" charset="0"/>
            </a:endParaRPr>
          </a:p>
        </p:txBody>
      </p:sp>
      <p:pic>
        <p:nvPicPr>
          <p:cNvPr id="5" name="4 Imagen" descr="los-obama-by-goy.jpg"/>
          <p:cNvPicPr>
            <a:picLocks noChangeAspect="1"/>
          </p:cNvPicPr>
          <p:nvPr/>
        </p:nvPicPr>
        <p:blipFill>
          <a:blip r:embed="rId2"/>
          <a:stretch>
            <a:fillRect/>
          </a:stretch>
        </p:blipFill>
        <p:spPr>
          <a:xfrm>
            <a:off x="3903876" y="2285992"/>
            <a:ext cx="5240124" cy="4572008"/>
          </a:xfrm>
          <a:prstGeom prst="rect">
            <a:avLst/>
          </a:prstGeom>
        </p:spPr>
      </p:pic>
      <p:sp>
        <p:nvSpPr>
          <p:cNvPr id="6" name="5 CuadroTexto"/>
          <p:cNvSpPr txBox="1"/>
          <p:nvPr/>
        </p:nvSpPr>
        <p:spPr>
          <a:xfrm>
            <a:off x="8143900" y="6304002"/>
            <a:ext cx="1285883" cy="553998"/>
          </a:xfrm>
          <a:prstGeom prst="rect">
            <a:avLst/>
          </a:prstGeom>
          <a:noFill/>
        </p:spPr>
        <p:txBody>
          <a:bodyPr wrap="square" rtlCol="0">
            <a:spAutoFit/>
          </a:bodyPr>
          <a:lstStyle/>
          <a:p>
            <a:r>
              <a:rPr lang="es-ES" sz="1200" dirty="0" err="1" smtClean="0">
                <a:solidFill>
                  <a:schemeClr val="bg1"/>
                </a:solidFill>
                <a:latin typeface="Edwardian Script ITC" pitchFamily="66" charset="0"/>
              </a:rPr>
              <a:t>Pps.Pac-Jaz</a:t>
            </a:r>
            <a:endParaRPr lang="es-ES" sz="1200" dirty="0" smtClean="0">
              <a:solidFill>
                <a:schemeClr val="bg1"/>
              </a:solidFill>
              <a:latin typeface="Edwardian Script ITC" pitchFamily="66" charset="0"/>
            </a:endParaRPr>
          </a:p>
          <a:p>
            <a:endParaRPr lang="es-ES" dirty="0">
              <a:solidFill>
                <a:srgbClr val="FFFF00"/>
              </a:solidFill>
            </a:endParaRPr>
          </a:p>
        </p:txBody>
      </p:sp>
    </p:spTree>
  </p:cSld>
  <p:clrMapOvr>
    <a:masterClrMapping/>
  </p:clrMapOvr>
  <p:transition spd="slow" advTm="1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FFC000"/>
          </a:solidFill>
        </p:spPr>
        <p:txBody>
          <a:bodyPr/>
          <a:lstStyle/>
          <a:p>
            <a:endParaRPr lang="es-ES" dirty="0"/>
          </a:p>
        </p:txBody>
      </p:sp>
      <p:sp>
        <p:nvSpPr>
          <p:cNvPr id="4" name="3 CuadroTexto"/>
          <p:cNvSpPr txBox="1"/>
          <p:nvPr/>
        </p:nvSpPr>
        <p:spPr>
          <a:xfrm>
            <a:off x="642910" y="2143116"/>
            <a:ext cx="3643338" cy="2677656"/>
          </a:xfrm>
          <a:prstGeom prst="rect">
            <a:avLst/>
          </a:prstGeom>
          <a:noFill/>
        </p:spPr>
        <p:txBody>
          <a:bodyPr wrap="square" rtlCol="0">
            <a:spAutoFit/>
          </a:bodyPr>
          <a:lstStyle/>
          <a:p>
            <a:pPr algn="ctr"/>
            <a:r>
              <a:rPr lang="es-ES" sz="2800" dirty="0" smtClean="0">
                <a:solidFill>
                  <a:sysClr val="windowText" lastClr="000000"/>
                </a:solidFill>
                <a:latin typeface="Snap ITC" pitchFamily="82" charset="0"/>
              </a:rPr>
              <a:t>Todo aquel que deje de respirar durante el año 2013,no llegara vivo al final de año</a:t>
            </a:r>
            <a:endParaRPr lang="es-ES" sz="2800" dirty="0">
              <a:solidFill>
                <a:sysClr val="windowText" lastClr="000000"/>
              </a:solidFill>
              <a:latin typeface="Snap ITC" pitchFamily="82" charset="0"/>
            </a:endParaRPr>
          </a:p>
        </p:txBody>
      </p:sp>
      <p:pic>
        <p:nvPicPr>
          <p:cNvPr id="8" name="7 Imagen" descr="4c8dfe0ec2f7513092010.gif"/>
          <p:cNvPicPr>
            <a:picLocks noChangeAspect="1"/>
          </p:cNvPicPr>
          <p:nvPr/>
        </p:nvPicPr>
        <p:blipFill>
          <a:blip r:embed="rId2"/>
          <a:stretch>
            <a:fillRect/>
          </a:stretch>
        </p:blipFill>
        <p:spPr>
          <a:xfrm>
            <a:off x="4857752" y="1785926"/>
            <a:ext cx="3571900" cy="3501863"/>
          </a:xfrm>
          <a:prstGeom prst="rect">
            <a:avLst/>
          </a:prstGeom>
        </p:spPr>
      </p:pic>
      <p:sp>
        <p:nvSpPr>
          <p:cNvPr id="6" name="5 CuadroTexto"/>
          <p:cNvSpPr txBox="1"/>
          <p:nvPr/>
        </p:nvSpPr>
        <p:spPr>
          <a:xfrm>
            <a:off x="6715140" y="5429264"/>
            <a:ext cx="853119" cy="461665"/>
          </a:xfrm>
          <a:prstGeom prst="rect">
            <a:avLst/>
          </a:prstGeom>
          <a:noFill/>
        </p:spPr>
        <p:txBody>
          <a:bodyPr wrap="none" rtlCol="0">
            <a:spAutoFit/>
          </a:bodyPr>
          <a:lstStyle/>
          <a:p>
            <a:r>
              <a:rPr lang="es-ES" sz="1200" dirty="0" err="1" smtClean="0">
                <a:solidFill>
                  <a:sysClr val="windowText" lastClr="000000"/>
                </a:solidFill>
                <a:latin typeface="Edwardian Script ITC" pitchFamily="66" charset="0"/>
              </a:rPr>
              <a:t>Pps.Pac-Jaz</a:t>
            </a:r>
            <a:endParaRPr lang="es-ES" sz="1200" dirty="0" smtClean="0">
              <a:solidFill>
                <a:sysClr val="windowText" lastClr="000000"/>
              </a:solidFill>
              <a:latin typeface="Edwardian Script ITC" pitchFamily="66" charset="0"/>
            </a:endParaRPr>
          </a:p>
          <a:p>
            <a:endParaRPr lang="es-ES" sz="1200" dirty="0">
              <a:solidFill>
                <a:sysClr val="windowText" lastClr="000000"/>
              </a:solidFill>
            </a:endParaRPr>
          </a:p>
        </p:txBody>
      </p:sp>
    </p:spTree>
  </p:cSld>
  <p:clrMapOvr>
    <a:masterClrMapping/>
  </p:clrMapOvr>
  <p:transition spd="slow" advTm="1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chemeClr val="tx1"/>
          </a:solidFill>
        </p:spPr>
        <p:txBody>
          <a:bodyPr/>
          <a:lstStyle/>
          <a:p>
            <a:endParaRPr lang="es-ES" dirty="0"/>
          </a:p>
        </p:txBody>
      </p:sp>
      <p:sp>
        <p:nvSpPr>
          <p:cNvPr id="5" name="4 CuadroTexto"/>
          <p:cNvSpPr txBox="1"/>
          <p:nvPr/>
        </p:nvSpPr>
        <p:spPr>
          <a:xfrm>
            <a:off x="285720" y="357166"/>
            <a:ext cx="4357718" cy="5940088"/>
          </a:xfrm>
          <a:prstGeom prst="rect">
            <a:avLst/>
          </a:prstGeom>
          <a:noFill/>
        </p:spPr>
        <p:txBody>
          <a:bodyPr wrap="square" rtlCol="0">
            <a:spAutoFit/>
          </a:bodyPr>
          <a:lstStyle/>
          <a:p>
            <a:r>
              <a:rPr lang="es-ES" sz="2000" dirty="0" smtClean="0">
                <a:solidFill>
                  <a:srgbClr val="00823B"/>
                </a:solidFill>
                <a:latin typeface="Snap ITC" pitchFamily="82" charset="0"/>
              </a:rPr>
              <a:t>Así mismo puedo augurar buenas noticias para España, se verán los brotes verdes, bajara el paro en 3.000.000 de parados, se activará la industria y el país comenzará a recuperarse , esto será motivado por las nuevas disposiciones del gobierno , entre las medidas que tomará están poner a 3.000.000 de parados a pintar de verde todos lo brotes que aparezcan en los campos con lo que se reactivará la industria de las pinturas  , la de ventas de brochas </a:t>
            </a:r>
            <a:r>
              <a:rPr lang="es-ES" sz="2000" dirty="0" err="1" smtClean="0">
                <a:solidFill>
                  <a:srgbClr val="00823B"/>
                </a:solidFill>
                <a:latin typeface="Snap ITC" pitchFamily="82" charset="0"/>
              </a:rPr>
              <a:t>etc</a:t>
            </a:r>
            <a:r>
              <a:rPr lang="es-ES" sz="2000" dirty="0" smtClean="0">
                <a:solidFill>
                  <a:srgbClr val="00823B"/>
                </a:solidFill>
                <a:latin typeface="Snap ITC" pitchFamily="82" charset="0"/>
              </a:rPr>
              <a:t> ….</a:t>
            </a:r>
            <a:endParaRPr lang="es-ES" dirty="0">
              <a:solidFill>
                <a:srgbClr val="00823B"/>
              </a:solidFill>
              <a:latin typeface="Snap ITC" pitchFamily="82" charset="0"/>
            </a:endParaRPr>
          </a:p>
        </p:txBody>
      </p:sp>
      <p:pic>
        <p:nvPicPr>
          <p:cNvPr id="7" name="6 Imagen" descr="MARIANO-RAJOY2.jpg"/>
          <p:cNvPicPr>
            <a:picLocks noChangeAspect="1"/>
          </p:cNvPicPr>
          <p:nvPr/>
        </p:nvPicPr>
        <p:blipFill>
          <a:blip r:embed="rId2"/>
          <a:srcRect r="7063"/>
          <a:stretch>
            <a:fillRect/>
          </a:stretch>
        </p:blipFill>
        <p:spPr>
          <a:xfrm>
            <a:off x="4714876" y="365994"/>
            <a:ext cx="4429124" cy="6492006"/>
          </a:xfrm>
          <a:prstGeom prst="rect">
            <a:avLst/>
          </a:prstGeom>
        </p:spPr>
      </p:pic>
      <p:sp>
        <p:nvSpPr>
          <p:cNvPr id="6" name="5 CuadroTexto"/>
          <p:cNvSpPr txBox="1"/>
          <p:nvPr/>
        </p:nvSpPr>
        <p:spPr>
          <a:xfrm>
            <a:off x="3214678" y="6500834"/>
            <a:ext cx="853119" cy="461665"/>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smtClean="0">
              <a:solidFill>
                <a:schemeClr val="bg1"/>
              </a:solidFill>
              <a:latin typeface="Edwardian Script ITC" pitchFamily="66" charset="0"/>
            </a:endParaRPr>
          </a:p>
          <a:p>
            <a:endParaRPr lang="es-ES" sz="1200" dirty="0">
              <a:solidFill>
                <a:schemeClr val="bg1"/>
              </a:solidFill>
            </a:endParaRPr>
          </a:p>
        </p:txBody>
      </p:sp>
    </p:spTree>
  </p:cSld>
  <p:clrMapOvr>
    <a:masterClrMapping/>
  </p:clrMapOvr>
  <p:transition spd="slow" advTm="3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006600"/>
          </a:solidFill>
        </p:spPr>
        <p:txBody>
          <a:bodyPr/>
          <a:lstStyle/>
          <a:p>
            <a:endParaRPr lang="es-ES" dirty="0"/>
          </a:p>
        </p:txBody>
      </p:sp>
      <p:sp>
        <p:nvSpPr>
          <p:cNvPr id="5" name="4 CuadroTexto"/>
          <p:cNvSpPr txBox="1"/>
          <p:nvPr/>
        </p:nvSpPr>
        <p:spPr>
          <a:xfrm>
            <a:off x="357158" y="117693"/>
            <a:ext cx="4000528" cy="6740307"/>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Snap ITC" pitchFamily="82" charset="0"/>
              </a:rPr>
              <a:t>la agricultura ganará mucho dinero cobrando a todos los que quieran visitar los campos para ver los brotes verdes , las industrias por tanto necesitaran más personal, ese personal que comenzará a trabajar se comprará unos pisos, así que la construcción se reactivará y comenzará de nuevo la historia.</a:t>
            </a:r>
            <a:br>
              <a:rPr lang="es-ES" sz="2400" dirty="0" smtClean="0">
                <a:solidFill>
                  <a:srgbClr val="FFFF00"/>
                </a:solidFill>
                <a:effectLst>
                  <a:outerShdw blurRad="38100" dist="38100" dir="2700000" algn="tl">
                    <a:srgbClr val="000000">
                      <a:alpha val="43137"/>
                    </a:srgbClr>
                  </a:outerShdw>
                </a:effectLst>
                <a:latin typeface="Snap ITC" pitchFamily="82" charset="0"/>
              </a:rPr>
            </a:br>
            <a:endParaRPr lang="es-ES" sz="2400" dirty="0">
              <a:solidFill>
                <a:srgbClr val="FFFF00"/>
              </a:solidFill>
              <a:effectLst>
                <a:outerShdw blurRad="38100" dist="38100" dir="2700000" algn="tl">
                  <a:srgbClr val="000000">
                    <a:alpha val="43137"/>
                  </a:srgbClr>
                </a:outerShdw>
              </a:effectLst>
              <a:latin typeface="Snap ITC" pitchFamily="82" charset="0"/>
            </a:endParaRPr>
          </a:p>
        </p:txBody>
      </p:sp>
      <p:pic>
        <p:nvPicPr>
          <p:cNvPr id="6" name="5 Imagen" descr="6apmo55n.gif"/>
          <p:cNvPicPr>
            <a:picLocks noChangeAspect="1"/>
          </p:cNvPicPr>
          <p:nvPr/>
        </p:nvPicPr>
        <p:blipFill>
          <a:blip r:embed="rId2"/>
          <a:stretch>
            <a:fillRect/>
          </a:stretch>
        </p:blipFill>
        <p:spPr>
          <a:xfrm>
            <a:off x="3857620" y="1857364"/>
            <a:ext cx="4975134" cy="3505208"/>
          </a:xfrm>
          <a:prstGeom prst="rect">
            <a:avLst/>
          </a:prstGeom>
        </p:spPr>
      </p:pic>
      <p:sp>
        <p:nvSpPr>
          <p:cNvPr id="7" name="6 CuadroTexto"/>
          <p:cNvSpPr txBox="1"/>
          <p:nvPr/>
        </p:nvSpPr>
        <p:spPr>
          <a:xfrm>
            <a:off x="7286644" y="5072074"/>
            <a:ext cx="853119" cy="276999"/>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a:solidFill>
                <a:schemeClr val="bg1"/>
              </a:solidFill>
              <a:latin typeface="Edwardian Script ITC" pitchFamily="66" charset="0"/>
            </a:endParaRPr>
          </a:p>
        </p:txBody>
      </p:sp>
    </p:spTree>
  </p:cSld>
  <p:clrMapOvr>
    <a:masterClrMapping/>
  </p:clrMapOvr>
  <p:transition spd="slow" advTm="3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0000CC"/>
          </a:solidFill>
        </p:spPr>
        <p:txBody>
          <a:bodyPr/>
          <a:lstStyle/>
          <a:p>
            <a:endParaRPr lang="es-ES" dirty="0"/>
          </a:p>
        </p:txBody>
      </p:sp>
      <p:sp>
        <p:nvSpPr>
          <p:cNvPr id="4" name="3 CuadroTexto"/>
          <p:cNvSpPr txBox="1"/>
          <p:nvPr/>
        </p:nvSpPr>
        <p:spPr>
          <a:xfrm>
            <a:off x="428596" y="1142984"/>
            <a:ext cx="4071966" cy="4524315"/>
          </a:xfrm>
          <a:prstGeom prst="rect">
            <a:avLst/>
          </a:prstGeom>
          <a:noFill/>
        </p:spPr>
        <p:txBody>
          <a:bodyPr wrap="square" rtlCol="0">
            <a:spAutoFit/>
          </a:bodyPr>
          <a:lstStyle/>
          <a:p>
            <a:pPr algn="ctr"/>
            <a:r>
              <a:rPr lang="es-ES" sz="2400" dirty="0" smtClean="0">
                <a:latin typeface="Snap ITC" pitchFamily="82" charset="0"/>
              </a:rPr>
              <a:t>Uno de los grandes acuerdos de la historia no se romperá durante el 2013, por lo que toda mujer que tenga hijos será con la colaboración del hombre así que el acuerdo seguirá gozando de buena salud</a:t>
            </a:r>
            <a:endParaRPr lang="es-ES" sz="2400" dirty="0">
              <a:latin typeface="Snap ITC" pitchFamily="82" charset="0"/>
            </a:endParaRPr>
          </a:p>
        </p:txBody>
      </p:sp>
      <p:pic>
        <p:nvPicPr>
          <p:cNvPr id="5" name="4 Imagen" descr="sra.gif"/>
          <p:cNvPicPr>
            <a:picLocks noChangeAspect="1"/>
          </p:cNvPicPr>
          <p:nvPr/>
        </p:nvPicPr>
        <p:blipFill>
          <a:blip r:embed="rId2"/>
          <a:stretch>
            <a:fillRect/>
          </a:stretch>
        </p:blipFill>
        <p:spPr>
          <a:xfrm>
            <a:off x="3857620" y="1071546"/>
            <a:ext cx="2971800" cy="3714750"/>
          </a:xfrm>
          <a:prstGeom prst="rect">
            <a:avLst/>
          </a:prstGeom>
        </p:spPr>
      </p:pic>
      <p:pic>
        <p:nvPicPr>
          <p:cNvPr id="6" name="5 Imagen" descr="embarazo-11.gif"/>
          <p:cNvPicPr>
            <a:picLocks noChangeAspect="1"/>
          </p:cNvPicPr>
          <p:nvPr/>
        </p:nvPicPr>
        <p:blipFill>
          <a:blip r:embed="rId3"/>
          <a:stretch>
            <a:fillRect/>
          </a:stretch>
        </p:blipFill>
        <p:spPr>
          <a:xfrm>
            <a:off x="6075040" y="1357298"/>
            <a:ext cx="3068960" cy="4262444"/>
          </a:xfrm>
          <a:prstGeom prst="rect">
            <a:avLst/>
          </a:prstGeom>
        </p:spPr>
      </p:pic>
      <p:sp>
        <p:nvSpPr>
          <p:cNvPr id="7" name="6 CuadroTexto"/>
          <p:cNvSpPr txBox="1"/>
          <p:nvPr/>
        </p:nvSpPr>
        <p:spPr>
          <a:xfrm>
            <a:off x="7358082" y="5357826"/>
            <a:ext cx="853119" cy="553998"/>
          </a:xfrm>
          <a:prstGeom prst="rect">
            <a:avLst/>
          </a:prstGeom>
          <a:noFill/>
        </p:spPr>
        <p:txBody>
          <a:bodyPr wrap="non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dirty="0"/>
          </a:p>
        </p:txBody>
      </p:sp>
    </p:spTree>
  </p:cSld>
  <p:clrMapOvr>
    <a:masterClrMapping/>
  </p:clrMapOvr>
  <p:transition spd="slow" advTm="2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C00000"/>
          </a:solidFill>
        </p:spPr>
        <p:txBody>
          <a:bodyPr/>
          <a:lstStyle/>
          <a:p>
            <a:endParaRPr lang="es-ES" dirty="0"/>
          </a:p>
        </p:txBody>
      </p:sp>
      <p:sp>
        <p:nvSpPr>
          <p:cNvPr id="4" name="3 CuadroTexto"/>
          <p:cNvSpPr txBox="1"/>
          <p:nvPr/>
        </p:nvSpPr>
        <p:spPr>
          <a:xfrm>
            <a:off x="285720" y="500042"/>
            <a:ext cx="4214842" cy="6001643"/>
          </a:xfrm>
          <a:prstGeom prst="rect">
            <a:avLst/>
          </a:prstGeom>
          <a:noFill/>
        </p:spPr>
        <p:txBody>
          <a:bodyPr wrap="square" rtlCol="0">
            <a:spAutoFit/>
          </a:bodyPr>
          <a:lstStyle/>
          <a:p>
            <a:r>
              <a:rPr lang="es-ES" sz="2400" dirty="0" smtClean="0">
                <a:latin typeface="Snap ITC" pitchFamily="82" charset="0"/>
              </a:rPr>
              <a:t>Todo ser humano durante el 2013 que quiera dormir podrá hacerlo en las horas que quiera o pueda pero a condición de que cierre los ojos</a:t>
            </a:r>
          </a:p>
          <a:p>
            <a:r>
              <a:rPr lang="es-ES" sz="2400" dirty="0" smtClean="0">
                <a:latin typeface="Snap ITC" pitchFamily="82" charset="0"/>
              </a:rPr>
              <a:t>caso de no querer respetar ésta norma, automáticamente se le impedirá dormir , aclarando que no será válido cerrar uno y el otro no , hay que cerrar los dos.</a:t>
            </a:r>
            <a:br>
              <a:rPr lang="es-ES" sz="2400" dirty="0" smtClean="0">
                <a:latin typeface="Snap ITC" pitchFamily="82" charset="0"/>
              </a:rPr>
            </a:br>
            <a:endParaRPr lang="es-ES" sz="2400" dirty="0">
              <a:latin typeface="Snap ITC" pitchFamily="82" charset="0"/>
            </a:endParaRPr>
          </a:p>
        </p:txBody>
      </p:sp>
      <p:pic>
        <p:nvPicPr>
          <p:cNvPr id="13314" name="Picture 2" descr="http://elblogdecosasdivertidas.files.wordpress.com/2009/05/viejo-duerme.gif"/>
          <p:cNvPicPr>
            <a:picLocks noChangeAspect="1" noChangeArrowheads="1" noCrop="1"/>
          </p:cNvPicPr>
          <p:nvPr/>
        </p:nvPicPr>
        <p:blipFill>
          <a:blip r:embed="rId2"/>
          <a:srcRect/>
          <a:stretch>
            <a:fillRect/>
          </a:stretch>
        </p:blipFill>
        <p:spPr bwMode="auto">
          <a:xfrm flipH="1">
            <a:off x="4214746" y="1500174"/>
            <a:ext cx="4929254" cy="4143380"/>
          </a:xfrm>
          <a:prstGeom prst="rect">
            <a:avLst/>
          </a:prstGeom>
          <a:noFill/>
        </p:spPr>
      </p:pic>
      <p:sp>
        <p:nvSpPr>
          <p:cNvPr id="6" name="5 CuadroTexto"/>
          <p:cNvSpPr txBox="1"/>
          <p:nvPr/>
        </p:nvSpPr>
        <p:spPr>
          <a:xfrm>
            <a:off x="6715140" y="5572140"/>
            <a:ext cx="853119" cy="553998"/>
          </a:xfrm>
          <a:prstGeom prst="rect">
            <a:avLst/>
          </a:prstGeom>
          <a:noFill/>
        </p:spPr>
        <p:txBody>
          <a:bodyPr wrap="non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dirty="0"/>
          </a:p>
        </p:txBody>
      </p:sp>
    </p:spTree>
  </p:cSld>
  <p:clrMapOvr>
    <a:masterClrMapping/>
  </p:clrMapOvr>
  <p:transition spd="slow" advTm="2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006600"/>
          </a:solidFill>
        </p:spPr>
        <p:txBody>
          <a:bodyPr/>
          <a:lstStyle/>
          <a:p>
            <a:endParaRPr lang="es-ES" dirty="0"/>
          </a:p>
        </p:txBody>
      </p:sp>
      <p:sp>
        <p:nvSpPr>
          <p:cNvPr id="4" name="3 CuadroTexto"/>
          <p:cNvSpPr txBox="1"/>
          <p:nvPr/>
        </p:nvSpPr>
        <p:spPr>
          <a:xfrm>
            <a:off x="0" y="0"/>
            <a:ext cx="8858280" cy="2246769"/>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Snap ITC" pitchFamily="82" charset="0"/>
              </a:rPr>
              <a:t>También durante el 2013 desaparecerán dos presidentes de gobierno y una presidenta logrará hablar por el cogote, esto será debido a un estiramiento más de la piel, suspenderá todas las cenas y almuerzos de protocolo y no volverá a asistir a ningún restaurante imagínense la escena cuando alguien le ponga la cuchara en el cogote ya que para valerse por sí misma necesitará mucha práctica</a:t>
            </a:r>
            <a:endParaRPr lang="es-ES" sz="2000" dirty="0">
              <a:effectLst>
                <a:outerShdw blurRad="38100" dist="38100" dir="2700000" algn="tl">
                  <a:srgbClr val="000000">
                    <a:alpha val="43137"/>
                  </a:srgbClr>
                </a:outerShdw>
              </a:effectLst>
              <a:latin typeface="Snap ITC" pitchFamily="82" charset="0"/>
            </a:endParaRPr>
          </a:p>
        </p:txBody>
      </p:sp>
      <p:pic>
        <p:nvPicPr>
          <p:cNvPr id="5" name="4 Imagen" descr="chicle-tetas.gif"/>
          <p:cNvPicPr>
            <a:picLocks noChangeAspect="1"/>
          </p:cNvPicPr>
          <p:nvPr/>
        </p:nvPicPr>
        <p:blipFill>
          <a:blip r:embed="rId2">
            <a:lum contrast="10000"/>
          </a:blip>
          <a:stretch>
            <a:fillRect/>
          </a:stretch>
        </p:blipFill>
        <p:spPr>
          <a:xfrm>
            <a:off x="0" y="2357430"/>
            <a:ext cx="4750565" cy="4500570"/>
          </a:xfrm>
          <a:prstGeom prst="rect">
            <a:avLst/>
          </a:prstGeom>
          <a:effectLst>
            <a:softEdge rad="317500"/>
          </a:effectLst>
        </p:spPr>
      </p:pic>
      <p:sp>
        <p:nvSpPr>
          <p:cNvPr id="6" name="5 CuadroTexto"/>
          <p:cNvSpPr txBox="1"/>
          <p:nvPr/>
        </p:nvSpPr>
        <p:spPr>
          <a:xfrm>
            <a:off x="4929158" y="2857496"/>
            <a:ext cx="4214842" cy="3477875"/>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Snap ITC" pitchFamily="82" charset="0"/>
              </a:rPr>
              <a:t>Por el mismo motivo las glándulas mamarias se desplazaran a los costados, se estudiará un sistema para dotarlas de   unas lucecitas y utilizarlos como los intermitentes en los vehículos y así saber cuando girará a la derecha y cuando a la izquierda.</a:t>
            </a:r>
          </a:p>
          <a:p>
            <a:endParaRPr lang="es-ES" sz="2000" dirty="0">
              <a:effectLst>
                <a:outerShdw blurRad="38100" dist="38100" dir="2700000" algn="tl">
                  <a:srgbClr val="000000">
                    <a:alpha val="43137"/>
                  </a:srgbClr>
                </a:outerShdw>
              </a:effectLst>
            </a:endParaRPr>
          </a:p>
        </p:txBody>
      </p:sp>
      <p:sp>
        <p:nvSpPr>
          <p:cNvPr id="7" name="6 CuadroTexto"/>
          <p:cNvSpPr txBox="1"/>
          <p:nvPr/>
        </p:nvSpPr>
        <p:spPr>
          <a:xfrm>
            <a:off x="3571868" y="6211669"/>
            <a:ext cx="1643074" cy="461665"/>
          </a:xfrm>
          <a:prstGeom prst="rect">
            <a:avLst/>
          </a:prstGeom>
          <a:noFill/>
        </p:spPr>
        <p:txBody>
          <a:bodyPr wrap="squar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sz="1200" dirty="0"/>
          </a:p>
        </p:txBody>
      </p:sp>
    </p:spTree>
  </p:cSld>
  <p:clrMapOvr>
    <a:masterClrMapping/>
  </p:clrMapOvr>
  <p:transition spd="slow" advTm="4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chemeClr val="tx1"/>
          </a:solidFill>
        </p:spPr>
        <p:txBody>
          <a:bodyPr/>
          <a:lstStyle/>
          <a:p>
            <a:endParaRPr lang="es-ES" dirty="0"/>
          </a:p>
        </p:txBody>
      </p:sp>
      <p:sp>
        <p:nvSpPr>
          <p:cNvPr id="4" name="3 CuadroTexto"/>
          <p:cNvSpPr txBox="1"/>
          <p:nvPr/>
        </p:nvSpPr>
        <p:spPr>
          <a:xfrm>
            <a:off x="714348" y="357166"/>
            <a:ext cx="8007128" cy="1200329"/>
          </a:xfrm>
          <a:prstGeom prst="rect">
            <a:avLst/>
          </a:prstGeom>
          <a:noFill/>
        </p:spPr>
        <p:txBody>
          <a:bodyPr wrap="none" rtlCol="0">
            <a:spAutoFit/>
          </a:bodyPr>
          <a:lstStyle/>
          <a:p>
            <a:r>
              <a:rPr lang="es-ES" sz="3600" dirty="0" smtClean="0">
                <a:ln>
                  <a:solidFill>
                    <a:schemeClr val="bg2">
                      <a:lumMod val="75000"/>
                    </a:schemeClr>
                  </a:solidFill>
                </a:ln>
                <a:solidFill>
                  <a:srgbClr val="FF0000"/>
                </a:solidFill>
                <a:latin typeface="Snap ITC" pitchFamily="82" charset="0"/>
              </a:rPr>
              <a:t>El Barça será campeón de liga</a:t>
            </a:r>
            <a:r>
              <a:rPr lang="es-ES" sz="3600" dirty="0" smtClean="0">
                <a:ln>
                  <a:solidFill>
                    <a:schemeClr val="bg2">
                      <a:lumMod val="75000"/>
                    </a:schemeClr>
                  </a:solidFill>
                </a:ln>
                <a:latin typeface="Snap ITC" pitchFamily="82" charset="0"/>
              </a:rPr>
              <a:t/>
            </a:r>
            <a:br>
              <a:rPr lang="es-ES" sz="3600" dirty="0" smtClean="0">
                <a:ln>
                  <a:solidFill>
                    <a:schemeClr val="bg2">
                      <a:lumMod val="75000"/>
                    </a:schemeClr>
                  </a:solidFill>
                </a:ln>
                <a:latin typeface="Snap ITC" pitchFamily="82" charset="0"/>
              </a:rPr>
            </a:br>
            <a:endParaRPr lang="es-ES" sz="3600" dirty="0">
              <a:ln>
                <a:solidFill>
                  <a:schemeClr val="bg2">
                    <a:lumMod val="75000"/>
                  </a:schemeClr>
                </a:solidFill>
              </a:ln>
              <a:latin typeface="Snap ITC" pitchFamily="82" charset="0"/>
            </a:endParaRPr>
          </a:p>
        </p:txBody>
      </p:sp>
      <p:pic>
        <p:nvPicPr>
          <p:cNvPr id="5" name="4 Imagen" descr="n_f_c_barcelona_humor-872227.jpg"/>
          <p:cNvPicPr>
            <a:picLocks noChangeAspect="1"/>
          </p:cNvPicPr>
          <p:nvPr/>
        </p:nvPicPr>
        <p:blipFill>
          <a:blip r:embed="rId3"/>
          <a:stretch>
            <a:fillRect/>
          </a:stretch>
        </p:blipFill>
        <p:spPr>
          <a:xfrm>
            <a:off x="428596" y="1500174"/>
            <a:ext cx="8394739" cy="5357826"/>
          </a:xfrm>
          <a:prstGeom prst="rect">
            <a:avLst/>
          </a:prstGeom>
        </p:spPr>
      </p:pic>
      <p:sp>
        <p:nvSpPr>
          <p:cNvPr id="6" name="5 CuadroTexto"/>
          <p:cNvSpPr txBox="1"/>
          <p:nvPr/>
        </p:nvSpPr>
        <p:spPr>
          <a:xfrm>
            <a:off x="500034" y="6304002"/>
            <a:ext cx="853119" cy="553998"/>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dirty="0" smtClean="0">
              <a:solidFill>
                <a:schemeClr val="bg1"/>
              </a:solidFill>
              <a:latin typeface="Edwardian Script ITC" pitchFamily="66" charset="0"/>
            </a:endParaRPr>
          </a:p>
          <a:p>
            <a:endParaRPr lang="es-ES" dirty="0">
              <a:solidFill>
                <a:schemeClr val="bg1"/>
              </a:solidFill>
            </a:endParaRPr>
          </a:p>
        </p:txBody>
      </p:sp>
    </p:spTree>
  </p:cSld>
  <p:clrMapOvr>
    <a:masterClrMapping/>
  </p:clrMapOvr>
  <p:transition spd="slow" advTm="9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chemeClr val="tx1"/>
          </a:solidFill>
        </p:spPr>
        <p:txBody>
          <a:bodyPr/>
          <a:lstStyle/>
          <a:p>
            <a:endParaRPr lang="es-ES" dirty="0"/>
          </a:p>
        </p:txBody>
      </p:sp>
      <p:sp>
        <p:nvSpPr>
          <p:cNvPr id="5" name="4 CuadroTexto"/>
          <p:cNvSpPr txBox="1"/>
          <p:nvPr/>
        </p:nvSpPr>
        <p:spPr>
          <a:xfrm>
            <a:off x="500034" y="285728"/>
            <a:ext cx="8286808" cy="3108543"/>
          </a:xfrm>
          <a:prstGeom prst="rect">
            <a:avLst/>
          </a:prstGeom>
          <a:noFill/>
        </p:spPr>
        <p:txBody>
          <a:bodyPr wrap="square" rtlCol="0">
            <a:spAutoFit/>
          </a:bodyPr>
          <a:lstStyle/>
          <a:p>
            <a:pPr algn="ctr"/>
            <a:r>
              <a:rPr lang="es-ES" sz="2800" dirty="0" smtClean="0">
                <a:solidFill>
                  <a:schemeClr val="accent2">
                    <a:lumMod val="50000"/>
                  </a:schemeClr>
                </a:solidFill>
                <a:latin typeface="Snap ITC" pitchFamily="82" charset="0"/>
              </a:rPr>
              <a:t>Una novedad importante  se pondrá en marcha también en el 2013 en distintos países, el ser humano caminará a cuatro patas con los pantalones bajados y las faldas subidas, ello será para facilitar la labor de los distintos gobiernos.</a:t>
            </a:r>
            <a:br>
              <a:rPr lang="es-ES" sz="2800" dirty="0" smtClean="0">
                <a:solidFill>
                  <a:schemeClr val="accent2">
                    <a:lumMod val="50000"/>
                  </a:schemeClr>
                </a:solidFill>
                <a:latin typeface="Snap ITC" pitchFamily="82" charset="0"/>
              </a:rPr>
            </a:br>
            <a:endParaRPr lang="es-ES" sz="2800" dirty="0">
              <a:solidFill>
                <a:schemeClr val="accent2">
                  <a:lumMod val="50000"/>
                </a:schemeClr>
              </a:solidFill>
              <a:latin typeface="Snap ITC" pitchFamily="82" charset="0"/>
            </a:endParaRPr>
          </a:p>
        </p:txBody>
      </p:sp>
      <p:pic>
        <p:nvPicPr>
          <p:cNvPr id="7170" name="Picture 2" descr="http://www.supertodo.es/images/4_Humor/gifs_animados/Thanks.gif"/>
          <p:cNvPicPr>
            <a:picLocks noChangeAspect="1" noChangeArrowheads="1" noCrop="1"/>
          </p:cNvPicPr>
          <p:nvPr/>
        </p:nvPicPr>
        <p:blipFill>
          <a:blip r:embed="rId2">
            <a:lum bright="-10000" contrast="20000"/>
          </a:blip>
          <a:srcRect/>
          <a:stretch>
            <a:fillRect/>
          </a:stretch>
        </p:blipFill>
        <p:spPr bwMode="auto">
          <a:xfrm>
            <a:off x="1928794" y="2857496"/>
            <a:ext cx="5456888" cy="3643323"/>
          </a:xfrm>
          <a:prstGeom prst="rect">
            <a:avLst/>
          </a:prstGeom>
          <a:noFill/>
          <a:effectLst>
            <a:softEdge rad="317500"/>
          </a:effectLst>
        </p:spPr>
      </p:pic>
      <p:sp>
        <p:nvSpPr>
          <p:cNvPr id="6" name="5 CuadroTexto"/>
          <p:cNvSpPr txBox="1"/>
          <p:nvPr/>
        </p:nvSpPr>
        <p:spPr>
          <a:xfrm>
            <a:off x="7429520" y="5357826"/>
            <a:ext cx="853119" cy="553998"/>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smtClean="0">
              <a:solidFill>
                <a:schemeClr val="bg1"/>
              </a:solidFill>
              <a:latin typeface="Edwardian Script ITC" pitchFamily="66" charset="0"/>
            </a:endParaRPr>
          </a:p>
          <a:p>
            <a:endParaRPr lang="es-ES" dirty="0"/>
          </a:p>
        </p:txBody>
      </p:sp>
    </p:spTree>
  </p:cSld>
  <p:clrMapOvr>
    <a:masterClrMapping/>
  </p:clrMapOvr>
  <p:transition spd="slow" advTm="2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rgbClr val="0000CC"/>
          </a:solidFill>
        </p:spPr>
        <p:txBody>
          <a:bodyPr/>
          <a:lstStyle/>
          <a:p>
            <a:endParaRPr lang="es-ES" dirty="0"/>
          </a:p>
        </p:txBody>
      </p:sp>
      <p:sp>
        <p:nvSpPr>
          <p:cNvPr id="4" name="3 CuadroTexto"/>
          <p:cNvSpPr txBox="1"/>
          <p:nvPr/>
        </p:nvSpPr>
        <p:spPr>
          <a:xfrm>
            <a:off x="0" y="1571612"/>
            <a:ext cx="3429024" cy="3970318"/>
          </a:xfrm>
          <a:prstGeom prst="rect">
            <a:avLst/>
          </a:prstGeom>
          <a:noFill/>
        </p:spPr>
        <p:txBody>
          <a:bodyPr wrap="square" rtlCol="0">
            <a:spAutoFit/>
          </a:bodyPr>
          <a:lstStyle/>
          <a:p>
            <a:pPr algn="ctr"/>
            <a:r>
              <a:rPr lang="es-ES" sz="2800" dirty="0" smtClean="0">
                <a:latin typeface="Snap ITC" pitchFamily="82" charset="0"/>
              </a:rPr>
              <a:t>Todo aquel que en verano o cuando quiera se introduzca en las aguas playeras se mojará inevitablemente</a:t>
            </a:r>
            <a:br>
              <a:rPr lang="es-ES" sz="2800" dirty="0" smtClean="0">
                <a:latin typeface="Snap ITC" pitchFamily="82" charset="0"/>
              </a:rPr>
            </a:br>
            <a:endParaRPr lang="es-ES" sz="2800" dirty="0">
              <a:latin typeface="Snap ITC" pitchFamily="82" charset="0"/>
            </a:endParaRPr>
          </a:p>
        </p:txBody>
      </p:sp>
      <p:pic>
        <p:nvPicPr>
          <p:cNvPr id="7170" name="Picture 2" descr="http://images.wikia.com/digimon/es/images/4/4e/Tommy_mar.gif"/>
          <p:cNvPicPr>
            <a:picLocks noChangeAspect="1" noChangeArrowheads="1" noCrop="1"/>
          </p:cNvPicPr>
          <p:nvPr/>
        </p:nvPicPr>
        <p:blipFill>
          <a:blip r:embed="rId2"/>
          <a:srcRect/>
          <a:stretch>
            <a:fillRect/>
          </a:stretch>
        </p:blipFill>
        <p:spPr bwMode="auto">
          <a:xfrm>
            <a:off x="3428992" y="928670"/>
            <a:ext cx="5357818" cy="4857760"/>
          </a:xfrm>
          <a:prstGeom prst="roundRect">
            <a:avLst/>
          </a:prstGeom>
          <a:noFill/>
          <a:effectLst>
            <a:softEdge rad="31750"/>
          </a:effectLst>
        </p:spPr>
      </p:pic>
      <p:sp>
        <p:nvSpPr>
          <p:cNvPr id="8" name="7 CuadroTexto"/>
          <p:cNvSpPr txBox="1"/>
          <p:nvPr/>
        </p:nvSpPr>
        <p:spPr>
          <a:xfrm>
            <a:off x="7715272" y="5214950"/>
            <a:ext cx="853119" cy="830997"/>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smtClean="0">
              <a:solidFill>
                <a:schemeClr val="bg1"/>
              </a:solidFill>
              <a:latin typeface="Edwardian Script ITC" pitchFamily="66" charset="0"/>
            </a:endParaRPr>
          </a:p>
          <a:p>
            <a:endParaRPr lang="es-ES" dirty="0" smtClean="0"/>
          </a:p>
          <a:p>
            <a:endParaRPr lang="es-ES" dirty="0"/>
          </a:p>
        </p:txBody>
      </p:sp>
    </p:spTree>
  </p:cSld>
  <p:clrMapOvr>
    <a:masterClrMapping/>
  </p:clrMapOvr>
  <p:transition spd="slow" advTm="2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58748" cy="6872748"/>
          </a:xfrm>
          <a:solidFill>
            <a:schemeClr val="bg2">
              <a:lumMod val="75000"/>
            </a:schemeClr>
          </a:solidFill>
        </p:spPr>
        <p:txBody>
          <a:bodyPr/>
          <a:lstStyle/>
          <a:p>
            <a:endParaRPr lang="es-ES" dirty="0"/>
          </a:p>
        </p:txBody>
      </p:sp>
      <p:sp>
        <p:nvSpPr>
          <p:cNvPr id="4" name="3 CuadroTexto"/>
          <p:cNvSpPr txBox="1"/>
          <p:nvPr/>
        </p:nvSpPr>
        <p:spPr>
          <a:xfrm>
            <a:off x="214282" y="785794"/>
            <a:ext cx="3286147" cy="5262979"/>
          </a:xfrm>
          <a:prstGeom prst="rect">
            <a:avLst/>
          </a:prstGeom>
          <a:noFill/>
        </p:spPr>
        <p:txBody>
          <a:bodyPr wrap="square" rtlCol="0">
            <a:spAutoFit/>
          </a:bodyPr>
          <a:lstStyle/>
          <a:p>
            <a:pPr algn="ctr"/>
            <a:r>
              <a:rPr lang="es-ES" sz="2400" dirty="0" smtClean="0">
                <a:latin typeface="Snap ITC" pitchFamily="82" charset="0"/>
              </a:rPr>
              <a:t>Así mismo durante el 2013 una de las cosas que bajaran en todos los países será el agua de la lluvia es una de las pocas cosas que los gobiernos no consiguen hacerlas subir, algo es algo, menos da una piedra</a:t>
            </a:r>
            <a:endParaRPr lang="es-ES" sz="2400" dirty="0">
              <a:latin typeface="Snap ITC" pitchFamily="82" charset="0"/>
            </a:endParaRPr>
          </a:p>
        </p:txBody>
      </p:sp>
      <p:pic>
        <p:nvPicPr>
          <p:cNvPr id="5" name="Picture 2" descr="http://jnkqqg.blu.livefilestore.com/y1p4lU8P78Dr0f0OgC0Dsk_ZlfDTmxgLSezZMBYFYMI8ozluX8viFgGd25_enM6V9L_MvW76OZ1fDRmEzHW1iu8tqmiyDUpCQ0R/lluvia_noche4.gif"/>
          <p:cNvPicPr>
            <a:picLocks noChangeAspect="1" noChangeArrowheads="1"/>
          </p:cNvPicPr>
          <p:nvPr/>
        </p:nvPicPr>
        <p:blipFill>
          <a:blip r:embed="rId2"/>
          <a:srcRect/>
          <a:stretch>
            <a:fillRect/>
          </a:stretch>
        </p:blipFill>
        <p:spPr bwMode="auto">
          <a:xfrm>
            <a:off x="3643306" y="642918"/>
            <a:ext cx="5500694" cy="5686423"/>
          </a:xfrm>
          <a:prstGeom prst="rect">
            <a:avLst/>
          </a:prstGeom>
          <a:noFill/>
          <a:effectLst>
            <a:softEdge rad="635000"/>
          </a:effectLst>
        </p:spPr>
      </p:pic>
      <p:sp>
        <p:nvSpPr>
          <p:cNvPr id="6" name="5 CuadroTexto"/>
          <p:cNvSpPr txBox="1"/>
          <p:nvPr/>
        </p:nvSpPr>
        <p:spPr>
          <a:xfrm>
            <a:off x="7429520" y="5357826"/>
            <a:ext cx="853119" cy="553998"/>
          </a:xfrm>
          <a:prstGeom prst="rect">
            <a:avLst/>
          </a:prstGeom>
          <a:noFill/>
        </p:spPr>
        <p:txBody>
          <a:bodyPr wrap="none" rtlCol="0">
            <a:spAutoFit/>
          </a:bodyPr>
          <a:lstStyle/>
          <a:p>
            <a:r>
              <a:rPr lang="es-ES" sz="1200" dirty="0" err="1" smtClean="0">
                <a:latin typeface="Edwardian Script ITC" pitchFamily="66" charset="0"/>
              </a:rPr>
              <a:t>Pps.Pac-Jaz</a:t>
            </a:r>
            <a:endParaRPr lang="es-ES" sz="1200" dirty="0" smtClean="0">
              <a:latin typeface="Edwardian Script ITC" pitchFamily="66" charset="0"/>
            </a:endParaRPr>
          </a:p>
          <a:p>
            <a:endParaRPr lang="es-ES" dirty="0"/>
          </a:p>
        </p:txBody>
      </p:sp>
    </p:spTree>
  </p:cSld>
  <p:clrMapOvr>
    <a:masterClrMapping/>
  </p:clrMapOvr>
  <p:transition spd="slow" advTm="2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5" name="4 Marcador de contenido" descr="hrzmsdf6.gif"/>
          <p:cNvPicPr>
            <a:picLocks noGrp="1" noChangeAspect="1"/>
          </p:cNvPicPr>
          <p:nvPr>
            <p:ph idx="1"/>
          </p:nvPr>
        </p:nvPicPr>
        <p:blipFill>
          <a:blip r:embed="rId2"/>
          <a:stretch>
            <a:fillRect/>
          </a:stretch>
        </p:blipFill>
        <p:spPr>
          <a:xfrm>
            <a:off x="4417695" y="1142984"/>
            <a:ext cx="4726305" cy="5015681"/>
          </a:xfrm>
        </p:spPr>
      </p:pic>
      <p:sp>
        <p:nvSpPr>
          <p:cNvPr id="4" name="3 CuadroTexto"/>
          <p:cNvSpPr txBox="1"/>
          <p:nvPr/>
        </p:nvSpPr>
        <p:spPr>
          <a:xfrm>
            <a:off x="360947" y="1746818"/>
            <a:ext cx="4214842" cy="3970318"/>
          </a:xfrm>
          <a:prstGeom prst="rect">
            <a:avLst/>
          </a:prstGeom>
          <a:noFill/>
        </p:spPr>
        <p:txBody>
          <a:bodyPr wrap="square" rtlCol="0">
            <a:spAutoFit/>
          </a:bodyPr>
          <a:lstStyle/>
          <a:p>
            <a:pPr algn="ctr"/>
            <a:r>
              <a:rPr lang="es-ES" sz="2800" dirty="0" smtClean="0">
                <a:solidFill>
                  <a:srgbClr val="00823B"/>
                </a:solidFill>
                <a:latin typeface="Snap ITC" pitchFamily="82" charset="0"/>
              </a:rPr>
              <a:t>Tomen nota de que el año 2013 finalizará en martes pero no será 13 así que pueden respirar tranquilos, será como es costumbre en 31</a:t>
            </a:r>
            <a:endParaRPr lang="es-ES" sz="2800" dirty="0">
              <a:solidFill>
                <a:srgbClr val="00823B"/>
              </a:solidFill>
              <a:latin typeface="Snap ITC" pitchFamily="82" charset="0"/>
            </a:endParaRPr>
          </a:p>
        </p:txBody>
      </p:sp>
    </p:spTree>
  </p:cSld>
  <p:clrMapOvr>
    <a:masterClrMapping/>
  </p:clrMapOvr>
  <p:transition spd="slow" advTm="12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5" name="4 Marcador de contenido" descr="evan_mike_dowdall_NC_tube.gif"/>
          <p:cNvPicPr>
            <a:picLocks noGrp="1" noChangeAspect="1"/>
          </p:cNvPicPr>
          <p:nvPr>
            <p:ph idx="1"/>
          </p:nvPr>
        </p:nvPicPr>
        <p:blipFill>
          <a:blip r:embed="rId3"/>
          <a:stretch>
            <a:fillRect/>
          </a:stretch>
        </p:blipFill>
        <p:spPr>
          <a:xfrm>
            <a:off x="5572125" y="785794"/>
            <a:ext cx="3571875" cy="5267325"/>
          </a:xfrm>
        </p:spPr>
      </p:pic>
      <p:sp>
        <p:nvSpPr>
          <p:cNvPr id="4" name="3 CuadroTexto"/>
          <p:cNvSpPr txBox="1"/>
          <p:nvPr/>
        </p:nvSpPr>
        <p:spPr>
          <a:xfrm>
            <a:off x="114300" y="1238232"/>
            <a:ext cx="5643570" cy="4401205"/>
          </a:xfrm>
          <a:prstGeom prst="rect">
            <a:avLst/>
          </a:prstGeom>
          <a:noFill/>
        </p:spPr>
        <p:txBody>
          <a:bodyPr wrap="square" rtlCol="0">
            <a:spAutoFit/>
          </a:bodyPr>
          <a:lstStyle/>
          <a:p>
            <a:r>
              <a:rPr lang="es-ES" sz="2000" dirty="0" smtClean="0">
                <a:solidFill>
                  <a:srgbClr val="C00000"/>
                </a:solidFill>
                <a:effectLst>
                  <a:outerShdw blurRad="38100" dist="38100" dir="2700000" algn="tl">
                    <a:srgbClr val="000000">
                      <a:alpha val="43137"/>
                    </a:srgbClr>
                  </a:outerShdw>
                </a:effectLst>
                <a:latin typeface="Snap ITC" pitchFamily="82" charset="0"/>
              </a:rPr>
              <a:t>Como final un consejo para el año 2013.Pongase delante de un espejo y si no se rompe ,mírese con cara de cabreado y luego con una sonrisa , si es buen observador apreciará que su cara con sonrisa gana mucho, es más resplandeciente, irradiará alegría contagiosa, pero para conseguir esto siga estas instrucciones, no lea prensa , no oiga radio, no vea televisión, solo entre en </a:t>
            </a:r>
            <a:r>
              <a:rPr lang="es-ES" sz="2000" dirty="0" err="1" smtClean="0">
                <a:solidFill>
                  <a:schemeClr val="accent1">
                    <a:lumMod val="75000"/>
                  </a:schemeClr>
                </a:solidFill>
                <a:effectLst>
                  <a:outerShdw blurRad="38100" dist="38100" dir="2700000" algn="tl">
                    <a:srgbClr val="000000">
                      <a:alpha val="43137"/>
                    </a:srgbClr>
                  </a:outerShdw>
                </a:effectLst>
                <a:latin typeface="Snap ITC" pitchFamily="82" charset="0"/>
              </a:rPr>
              <a:t>Mispps</a:t>
            </a:r>
            <a:r>
              <a:rPr lang="es-ES" sz="2000" dirty="0" smtClean="0">
                <a:solidFill>
                  <a:schemeClr val="accent1">
                    <a:lumMod val="75000"/>
                  </a:schemeClr>
                </a:solidFill>
                <a:effectLst>
                  <a:outerShdw blurRad="38100" dist="38100" dir="2700000" algn="tl">
                    <a:srgbClr val="000000">
                      <a:alpha val="43137"/>
                    </a:srgbClr>
                  </a:outerShdw>
                </a:effectLst>
                <a:latin typeface="Snap ITC" pitchFamily="82" charset="0"/>
              </a:rPr>
              <a:t> </a:t>
            </a:r>
            <a:r>
              <a:rPr lang="es-ES" sz="2000" dirty="0" smtClean="0">
                <a:solidFill>
                  <a:srgbClr val="C00000"/>
                </a:solidFill>
                <a:effectLst>
                  <a:outerShdw blurRad="38100" dist="38100" dir="2700000" algn="tl">
                    <a:srgbClr val="000000">
                      <a:alpha val="43137"/>
                    </a:srgbClr>
                  </a:outerShdw>
                </a:effectLst>
                <a:latin typeface="Snap ITC" pitchFamily="82" charset="0"/>
              </a:rPr>
              <a:t> y diviértase con lo que vea y lea pero no se olvide de ignorar el apartado "POLITICOS"</a:t>
            </a:r>
            <a:endParaRPr lang="es-ES" sz="2000" dirty="0">
              <a:solidFill>
                <a:srgbClr val="C00000"/>
              </a:solidFill>
              <a:effectLst>
                <a:outerShdw blurRad="38100" dist="38100" dir="2700000" algn="tl">
                  <a:srgbClr val="000000">
                    <a:alpha val="43137"/>
                  </a:srgbClr>
                </a:outerShdw>
              </a:effectLst>
              <a:latin typeface="Snap ITC" pitchFamily="82" charset="0"/>
            </a:endParaRPr>
          </a:p>
        </p:txBody>
      </p:sp>
      <p:sp>
        <p:nvSpPr>
          <p:cNvPr id="7" name="6 Rectángulo redondeado"/>
          <p:cNvSpPr/>
          <p:nvPr/>
        </p:nvSpPr>
        <p:spPr>
          <a:xfrm>
            <a:off x="6072198" y="5429264"/>
            <a:ext cx="1000132" cy="71438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143636" y="5572140"/>
            <a:ext cx="853119" cy="461665"/>
          </a:xfrm>
          <a:prstGeom prst="rect">
            <a:avLst/>
          </a:prstGeom>
          <a:noFill/>
        </p:spPr>
        <p:txBody>
          <a:bodyPr wrap="none" rtlCol="0">
            <a:spAutoFit/>
          </a:bodyPr>
          <a:lstStyle/>
          <a:p>
            <a:r>
              <a:rPr lang="es-ES" sz="1200" dirty="0" err="1" smtClean="0">
                <a:solidFill>
                  <a:schemeClr val="bg1"/>
                </a:solidFill>
                <a:latin typeface="Edwardian Script ITC" pitchFamily="66" charset="0"/>
              </a:rPr>
              <a:t>Pps.Pac-Jaz</a:t>
            </a:r>
            <a:endParaRPr lang="es-ES" sz="1200" dirty="0" smtClean="0">
              <a:solidFill>
                <a:schemeClr val="bg1"/>
              </a:solidFill>
              <a:latin typeface="Edwardian Script ITC" pitchFamily="66" charset="0"/>
            </a:endParaRPr>
          </a:p>
          <a:p>
            <a:endParaRPr lang="es-ES" sz="1200" dirty="0">
              <a:solidFill>
                <a:schemeClr val="bg1"/>
              </a:solidFill>
            </a:endParaRPr>
          </a:p>
        </p:txBody>
      </p:sp>
    </p:spTree>
  </p:cSld>
  <p:clrMapOvr>
    <a:masterClrMapping/>
  </p:clrMapOvr>
  <p:transition spd="slow" advTm="3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ippie.gif"/>
          <p:cNvPicPr>
            <a:picLocks noGrp="1" noChangeAspect="1"/>
          </p:cNvPicPr>
          <p:nvPr>
            <p:ph idx="1"/>
          </p:nvPr>
        </p:nvPicPr>
        <p:blipFill>
          <a:blip r:embed="rId3"/>
          <a:stretch>
            <a:fillRect/>
          </a:stretch>
        </p:blipFill>
        <p:spPr>
          <a:xfrm>
            <a:off x="1785918" y="428604"/>
            <a:ext cx="5816153" cy="5143536"/>
          </a:xfrm>
        </p:spPr>
      </p:pic>
      <p:sp>
        <p:nvSpPr>
          <p:cNvPr id="5" name="4 CuadroTexto"/>
          <p:cNvSpPr txBox="1"/>
          <p:nvPr/>
        </p:nvSpPr>
        <p:spPr>
          <a:xfrm>
            <a:off x="642910" y="5929330"/>
            <a:ext cx="184731" cy="369332"/>
          </a:xfrm>
          <a:prstGeom prst="rect">
            <a:avLst/>
          </a:prstGeom>
          <a:noFill/>
        </p:spPr>
        <p:txBody>
          <a:bodyPr wrap="none" rtlCol="0">
            <a:spAutoFit/>
          </a:bodyPr>
          <a:lstStyle/>
          <a:p>
            <a:endParaRPr lang="es-ES" dirty="0"/>
          </a:p>
        </p:txBody>
      </p:sp>
      <p:sp>
        <p:nvSpPr>
          <p:cNvPr id="6" name="5 Rectángulo"/>
          <p:cNvSpPr/>
          <p:nvPr/>
        </p:nvSpPr>
        <p:spPr>
          <a:xfrm>
            <a:off x="0" y="0"/>
            <a:ext cx="428596"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8715404" y="0"/>
            <a:ext cx="428596"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357290" y="5786454"/>
            <a:ext cx="3110147" cy="523220"/>
          </a:xfrm>
          <a:prstGeom prst="rect">
            <a:avLst/>
          </a:prstGeom>
          <a:noFill/>
        </p:spPr>
        <p:txBody>
          <a:bodyPr wrap="none" rtlCol="0">
            <a:spAutoFit/>
          </a:bodyPr>
          <a:lstStyle/>
          <a:p>
            <a:r>
              <a:rPr lang="es-ES" sz="2800" dirty="0" smtClean="0">
                <a:solidFill>
                  <a:srgbClr val="FFFF00"/>
                </a:solidFill>
                <a:effectLst>
                  <a:outerShdw blurRad="38100" dist="38100" dir="2700000" algn="tl">
                    <a:srgbClr val="000000">
                      <a:alpha val="43137"/>
                    </a:srgbClr>
                  </a:outerShdw>
                </a:effectLst>
                <a:latin typeface="Edwardian Script ITC" pitchFamily="66" charset="0"/>
              </a:rPr>
              <a:t>Texto – Francisco del Olmo</a:t>
            </a:r>
            <a:endParaRPr lang="es-ES" sz="2800" dirty="0">
              <a:solidFill>
                <a:srgbClr val="FFFF00"/>
              </a:solidFill>
              <a:effectLst>
                <a:outerShdw blurRad="38100" dist="38100" dir="2700000" algn="tl">
                  <a:srgbClr val="000000">
                    <a:alpha val="43137"/>
                  </a:srgbClr>
                </a:outerShdw>
              </a:effectLst>
              <a:latin typeface="Edwardian Script ITC" pitchFamily="66" charset="0"/>
            </a:endParaRPr>
          </a:p>
        </p:txBody>
      </p:sp>
      <p:sp>
        <p:nvSpPr>
          <p:cNvPr id="9" name="8 CuadroTexto"/>
          <p:cNvSpPr txBox="1"/>
          <p:nvPr/>
        </p:nvSpPr>
        <p:spPr>
          <a:xfrm>
            <a:off x="5072066" y="5786454"/>
            <a:ext cx="1968809" cy="523220"/>
          </a:xfrm>
          <a:prstGeom prst="rect">
            <a:avLst/>
          </a:prstGeom>
          <a:noFill/>
        </p:spPr>
        <p:txBody>
          <a:bodyPr wrap="none" rtlCol="0">
            <a:spAutoFit/>
          </a:bodyPr>
          <a:lstStyle/>
          <a:p>
            <a:r>
              <a:rPr lang="es-ES" sz="2800" dirty="0" smtClean="0">
                <a:solidFill>
                  <a:srgbClr val="FFFF00"/>
                </a:solidFill>
                <a:effectLst>
                  <a:outerShdw blurRad="38100" dist="38100" dir="2700000" algn="tl">
                    <a:srgbClr val="000000">
                      <a:alpha val="43137"/>
                    </a:srgbClr>
                  </a:outerShdw>
                </a:effectLst>
                <a:latin typeface="Edwardian Script ITC" pitchFamily="66" charset="0"/>
              </a:rPr>
              <a:t>Diseño- Jazmín</a:t>
            </a:r>
            <a:endParaRPr lang="es-ES" sz="2800" dirty="0">
              <a:solidFill>
                <a:srgbClr val="FFFF00"/>
              </a:solidFill>
              <a:effectLst>
                <a:outerShdw blurRad="38100" dist="38100" dir="2700000" algn="tl">
                  <a:srgbClr val="000000">
                    <a:alpha val="43137"/>
                  </a:srgbClr>
                </a:outerShdw>
              </a:effectLst>
              <a:latin typeface="Edwardian Script ITC" pitchFamily="66" charset="0"/>
            </a:endParaRPr>
          </a:p>
        </p:txBody>
      </p:sp>
      <p:sp>
        <p:nvSpPr>
          <p:cNvPr id="10" name="9 CuadroTexto"/>
          <p:cNvSpPr txBox="1"/>
          <p:nvPr/>
        </p:nvSpPr>
        <p:spPr>
          <a:xfrm>
            <a:off x="7929586" y="6215082"/>
            <a:ext cx="453970" cy="261610"/>
          </a:xfrm>
          <a:prstGeom prst="rect">
            <a:avLst/>
          </a:prstGeom>
          <a:noFill/>
        </p:spPr>
        <p:txBody>
          <a:bodyPr wrap="none" rtlCol="0">
            <a:spAutoFit/>
          </a:bodyPr>
          <a:lstStyle/>
          <a:p>
            <a:r>
              <a:rPr lang="es-ES" sz="1100" i="1" dirty="0" smtClean="0">
                <a:solidFill>
                  <a:schemeClr val="tx2">
                    <a:lumMod val="90000"/>
                  </a:schemeClr>
                </a:solidFill>
                <a:effectLst>
                  <a:outerShdw blurRad="38100" dist="38100" dir="2700000" algn="tl">
                    <a:srgbClr val="000000">
                      <a:alpha val="43137"/>
                    </a:srgbClr>
                  </a:outerShdw>
                </a:effectLst>
                <a:latin typeface="Edwardian Script ITC" pitchFamily="66" charset="0"/>
              </a:rPr>
              <a:t>2013</a:t>
            </a:r>
            <a:endParaRPr lang="es-ES" sz="1100" i="1" dirty="0">
              <a:solidFill>
                <a:schemeClr val="tx2">
                  <a:lumMod val="90000"/>
                </a:schemeClr>
              </a:solid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spd="slow" advTm="1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DICCIONES PARA EL AÑO 2013 DE PACOLM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PREDICCIONES PARA EL AÑO 2013 DE PACOLMO</Template>
  <TotalTime>0</TotalTime>
  <Words>682</Words>
  <Application>Microsoft Office PowerPoint</Application>
  <PresentationFormat>Presentación en pantalla (4:3)</PresentationFormat>
  <Paragraphs>80</Paragraphs>
  <Slides>18</Slides>
  <Notes>4</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PREDICCIONES PARA EL AÑO 2013 DE PACOLMO</vt:lpstr>
      <vt:lpstr>Diseño predeterminado</vt:lpstr>
      <vt:lpstr>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2013-01-01T23:16:49Z</dcterms:created>
  <dcterms:modified xsi:type="dcterms:W3CDTF">2013-01-01T23:19:10Z</dcterms:modified>
</cp:coreProperties>
</file>