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s/slide38.xml" ContentType="application/vnd.openxmlformats-officedocument.presentationml.slide+xml"/>
  <Override PartName="/ppt/slides/slide47.xml" ContentType="application/vnd.openxmlformats-officedocument.presentationml.slide+xml"/>
  <Override PartName="/ppt/slides/slide56.xml" ContentType="application/vnd.openxmlformats-officedocument.presentationml.slide+xml"/>
  <Override PartName="/ppt/slides/slide58.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s/slide36.xml" ContentType="application/vnd.openxmlformats-officedocument.presentationml.slide+xml"/>
  <Override PartName="/ppt/slides/slide45.xml" ContentType="application/vnd.openxmlformats-officedocument.presentationml.slide+xml"/>
  <Override PartName="/ppt/slides/slide54.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theme/theme3.xml" ContentType="application/vnd.openxmlformats-officedocument.theme+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slides/slide43.xml" ContentType="application/vnd.openxmlformats-officedocument.presentationml.slide+xml"/>
  <Override PartName="/ppt/slides/slide52.xml" ContentType="application/vnd.openxmlformats-officedocument.presentationml.slide+xml"/>
  <Override PartName="/ppt/slides/slide63.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slides/slide41.xml" ContentType="application/vnd.openxmlformats-officedocument.presentationml.slide+xml"/>
  <Override PartName="/ppt/slides/slide50.xml" ContentType="application/vnd.openxmlformats-officedocument.presentationml.slide+xml"/>
  <Override PartName="/ppt/slides/slide61.xml" ContentType="application/vnd.openxmlformats-officedocument.presentationml.slide+xml"/>
  <Override PartName="/ppt/notesMasters/notesMaster1.xml" ContentType="application/vnd.openxmlformats-officedocument.presentationml.notesMaster+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s/slide7.xml" ContentType="application/vnd.openxmlformats-officedocument.presentationml.slide+xml"/>
  <Override PartName="/ppt/slides/slide9.xml" ContentType="application/vnd.openxmlformats-officedocument.presentationml.slide+xml"/>
  <Override PartName="/ppt/slides/slide5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s/slide48.xml" ContentType="application/vnd.openxmlformats-officedocument.presentationml.slide+xml"/>
  <Override PartName="/ppt/slides/slide57.xml" ContentType="application/vnd.openxmlformats-officedocument.presentationml.slide+xml"/>
  <Override PartName="/ppt/slideLayouts/slideLayout7.xml" ContentType="application/vnd.openxmlformats-officedocument.presentationml.slideLayout+xml"/>
  <Override PartName="/ppt/notesSlides/notesSlide1.xml" ContentType="application/vnd.openxmlformats-officedocument.presentationml.notesSlide+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slides/slide46.xml" ContentType="application/vnd.openxmlformats-officedocument.presentationml.slide+xml"/>
  <Override PartName="/ppt/slides/slide55.xml" ContentType="application/vnd.openxmlformats-officedocument.presentationml.slide+xml"/>
  <Override PartName="/ppt/slides/slide64.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s/slide44.xml" ContentType="application/vnd.openxmlformats-officedocument.presentationml.slide+xml"/>
  <Override PartName="/ppt/slides/slide53.xml" ContentType="application/vnd.openxmlformats-officedocument.presentationml.slide+xml"/>
  <Override PartName="/ppt/slides/slide62.xml" ContentType="application/vnd.openxmlformats-officedocument.presentationml.slide+xml"/>
  <Override PartName="/ppt/slideLayouts/slideLayout3.xml" ContentType="application/vnd.openxmlformats-officedocument.presentationml.slideLayout+xml"/>
  <Default Extension="jpeg" ContentType="image/jpeg"/>
  <Override PartName="/ppt/presentation.xml" ContentType="application/vnd.openxmlformats-officedocument.presentationml.slideshow.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s/slide51.xml" ContentType="application/vnd.openxmlformats-officedocument.presentationml.slide+xml"/>
  <Override PartName="/ppt/slides/slide60.xml" ContentType="application/vnd.openxmlformats-officedocument.presentationml.slide+xml"/>
  <Override PartName="/ppt/slideLayouts/slideLayout1.xml" ContentType="application/vnd.openxmlformats-officedocument.presentationml.slideLayout+xml"/>
  <Default Extension="wav" ContentType="audio/wav"/>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Override PartName="/ppt/slideLayouts/slideLayout12.xml" ContentType="application/vnd.openxmlformats-officedocument.presentationml.slideLayout+xml"/>
  <Override PartName="/ppt/slideLayouts/slideLayout10.xml" ContentType="application/vnd.openxmlformats-officedocument.presentationml.slideLayout+xml"/>
  <Default Extension="gif" ContentType="image/gif"/>
  <Override PartName="/ppt/slides/slide8.xml" ContentType="application/vnd.openxmlformats-officedocument.presentationml.slide+xml"/>
  <Override PartName="/ppt/slides/slide49.xml" ContentType="application/vnd.openxmlformats-officedocument.presentationml.slide+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notesMasterIdLst>
    <p:notesMasterId r:id="rId67"/>
  </p:notesMasterIdLst>
  <p:sldIdLst>
    <p:sldId id="296" r:id="rId3"/>
    <p:sldId id="301" r:id="rId4"/>
    <p:sldId id="304" r:id="rId5"/>
    <p:sldId id="300" r:id="rId6"/>
    <p:sldId id="287" r:id="rId7"/>
    <p:sldId id="303" r:id="rId8"/>
    <p:sldId id="272" r:id="rId9"/>
    <p:sldId id="305" r:id="rId10"/>
    <p:sldId id="257" r:id="rId11"/>
    <p:sldId id="277" r:id="rId12"/>
    <p:sldId id="307" r:id="rId13"/>
    <p:sldId id="309" r:id="rId14"/>
    <p:sldId id="288" r:id="rId15"/>
    <p:sldId id="306" r:id="rId16"/>
    <p:sldId id="275" r:id="rId17"/>
    <p:sldId id="302" r:id="rId18"/>
    <p:sldId id="286" r:id="rId19"/>
    <p:sldId id="259" r:id="rId20"/>
    <p:sldId id="274" r:id="rId21"/>
    <p:sldId id="260" r:id="rId22"/>
    <p:sldId id="278" r:id="rId23"/>
    <p:sldId id="284" r:id="rId24"/>
    <p:sldId id="258" r:id="rId25"/>
    <p:sldId id="261" r:id="rId26"/>
    <p:sldId id="273" r:id="rId27"/>
    <p:sldId id="291" r:id="rId28"/>
    <p:sldId id="262" r:id="rId29"/>
    <p:sldId id="289" r:id="rId30"/>
    <p:sldId id="263" r:id="rId31"/>
    <p:sldId id="264" r:id="rId32"/>
    <p:sldId id="279" r:id="rId33"/>
    <p:sldId id="265" r:id="rId34"/>
    <p:sldId id="266" r:id="rId35"/>
    <p:sldId id="267" r:id="rId36"/>
    <p:sldId id="280" r:id="rId37"/>
    <p:sldId id="268" r:id="rId38"/>
    <p:sldId id="290" r:id="rId39"/>
    <p:sldId id="269" r:id="rId40"/>
    <p:sldId id="281" r:id="rId41"/>
    <p:sldId id="311" r:id="rId42"/>
    <p:sldId id="313" r:id="rId43"/>
    <p:sldId id="321" r:id="rId44"/>
    <p:sldId id="314" r:id="rId45"/>
    <p:sldId id="271" r:id="rId46"/>
    <p:sldId id="315" r:id="rId47"/>
    <p:sldId id="316" r:id="rId48"/>
    <p:sldId id="325" r:id="rId49"/>
    <p:sldId id="317" r:id="rId50"/>
    <p:sldId id="318" r:id="rId51"/>
    <p:sldId id="326" r:id="rId52"/>
    <p:sldId id="319" r:id="rId53"/>
    <p:sldId id="320" r:id="rId54"/>
    <p:sldId id="322" r:id="rId55"/>
    <p:sldId id="324" r:id="rId56"/>
    <p:sldId id="276" r:id="rId57"/>
    <p:sldId id="327" r:id="rId58"/>
    <p:sldId id="328" r:id="rId59"/>
    <p:sldId id="332" r:id="rId60"/>
    <p:sldId id="329" r:id="rId61"/>
    <p:sldId id="330" r:id="rId62"/>
    <p:sldId id="335" r:id="rId63"/>
    <p:sldId id="270" r:id="rId64"/>
    <p:sldId id="295" r:id="rId65"/>
    <p:sldId id="310" r:id="rId66"/>
  </p:sldIdLst>
  <p:sldSz cx="7380288" cy="9180513"/>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Full" cryptAlgorithmClass="hash" cryptAlgorithmType="typeAny" cryptAlgorithmSid="4" spinCount="50000" saltData="7Xh3A6vIoJ0E/+PO5VawCA" hashData="n0L1WETzPoWi+GEqLMH0qaYpH74" cryptProvider="" algIdExt="0" algIdExtSource="" cryptProviderTypeExt="0" cryptProviderTypeExtSourc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snapVertSplitter="1" vertBarState="minimized" horzBarState="maximized">
    <p:restoredLeft sz="15620"/>
    <p:restoredTop sz="94660"/>
  </p:normalViewPr>
  <p:slideViewPr>
    <p:cSldViewPr>
      <p:cViewPr>
        <p:scale>
          <a:sx n="60" d="100"/>
          <a:sy n="60" d="100"/>
        </p:scale>
        <p:origin x="-1974" y="-216"/>
      </p:cViewPr>
      <p:guideLst>
        <p:guide orient="horz" pos="2892"/>
        <p:guide pos="2325"/>
      </p:guideLst>
    </p:cSldViewPr>
  </p:slideViewPr>
  <p:notesTextViewPr>
    <p:cViewPr>
      <p:scale>
        <a:sx n="100" d="100"/>
        <a:sy n="100" d="100"/>
      </p:scale>
      <p:origin x="0" y="0"/>
    </p:cViewPr>
  </p:notesTextViewPr>
  <p:sorterViewPr>
    <p:cViewPr>
      <p:scale>
        <a:sx n="66" d="100"/>
        <a:sy n="66" d="100"/>
      </p:scale>
      <p:origin x="0" y="0"/>
    </p:cViewPr>
  </p:sorterViewPr>
  <p:gridSpacing cx="73736200" cy="73736200"/>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slide" Target="slides/slide48.xml"/><Relationship Id="rId55" Type="http://schemas.openxmlformats.org/officeDocument/2006/relationships/slide" Target="slides/slide53.xml"/><Relationship Id="rId63" Type="http://schemas.openxmlformats.org/officeDocument/2006/relationships/slide" Target="slides/slide61.xml"/><Relationship Id="rId68" Type="http://schemas.openxmlformats.org/officeDocument/2006/relationships/presProps" Target="presProps.xml"/><Relationship Id="rId7" Type="http://schemas.openxmlformats.org/officeDocument/2006/relationships/slide" Target="slides/slide5.xml"/><Relationship Id="rId71" Type="http://schemas.openxmlformats.org/officeDocument/2006/relationships/tableStyles" Target="tableStyles.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slide" Target="slides/slide51.xml"/><Relationship Id="rId58" Type="http://schemas.openxmlformats.org/officeDocument/2006/relationships/slide" Target="slides/slide56.xml"/><Relationship Id="rId66" Type="http://schemas.openxmlformats.org/officeDocument/2006/relationships/slide" Target="slides/slide64.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slide" Target="slides/slide55.xml"/><Relationship Id="rId61" Type="http://schemas.openxmlformats.org/officeDocument/2006/relationships/slide" Target="slides/slide59.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 Id="rId60" Type="http://schemas.openxmlformats.org/officeDocument/2006/relationships/slide" Target="slides/slide58.xml"/><Relationship Id="rId65" Type="http://schemas.openxmlformats.org/officeDocument/2006/relationships/slide" Target="slides/slide63.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slide" Target="slides/slide54.xml"/><Relationship Id="rId64" Type="http://schemas.openxmlformats.org/officeDocument/2006/relationships/slide" Target="slides/slide62.xml"/><Relationship Id="rId69" Type="http://schemas.openxmlformats.org/officeDocument/2006/relationships/viewProps" Target="viewProps.xml"/><Relationship Id="rId8" Type="http://schemas.openxmlformats.org/officeDocument/2006/relationships/slide" Target="slides/slide6.xml"/><Relationship Id="rId51" Type="http://schemas.openxmlformats.org/officeDocument/2006/relationships/slide" Target="slides/slide49.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59" Type="http://schemas.openxmlformats.org/officeDocument/2006/relationships/slide" Target="slides/slide57.xml"/><Relationship Id="rId67" Type="http://schemas.openxmlformats.org/officeDocument/2006/relationships/notesMaster" Target="notesMasters/notesMaster1.xml"/><Relationship Id="rId20" Type="http://schemas.openxmlformats.org/officeDocument/2006/relationships/slide" Target="slides/slide18.xml"/><Relationship Id="rId41" Type="http://schemas.openxmlformats.org/officeDocument/2006/relationships/slide" Target="slides/slide39.xml"/><Relationship Id="rId54" Type="http://schemas.openxmlformats.org/officeDocument/2006/relationships/slide" Target="slides/slide52.xml"/><Relationship Id="rId62" Type="http://schemas.openxmlformats.org/officeDocument/2006/relationships/slide" Target="slides/slide60.xml"/><Relationship Id="rId70"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encabezado"/>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s-ES"/>
          </a:p>
        </p:txBody>
      </p:sp>
      <p:sp>
        <p:nvSpPr>
          <p:cNvPr id="3" name="2 Marcador de fecha"/>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0A9D35DE-7478-4C57-8E58-D7EFA22F6514}" type="datetimeFigureOut">
              <a:rPr lang="es-ES" smtClean="0"/>
              <a:pPr/>
              <a:t>16/04/2016</a:t>
            </a:fld>
            <a:endParaRPr lang="es-ES"/>
          </a:p>
        </p:txBody>
      </p:sp>
      <p:sp>
        <p:nvSpPr>
          <p:cNvPr id="4" name="3 Marcador de imagen de diapositiva"/>
          <p:cNvSpPr>
            <a:spLocks noGrp="1" noRot="1" noChangeAspect="1"/>
          </p:cNvSpPr>
          <p:nvPr>
            <p:ph type="sldImg" idx="2"/>
          </p:nvPr>
        </p:nvSpPr>
        <p:spPr>
          <a:xfrm>
            <a:off x="2051050" y="685800"/>
            <a:ext cx="2755900" cy="3429000"/>
          </a:xfrm>
          <a:prstGeom prst="rect">
            <a:avLst/>
          </a:prstGeom>
          <a:noFill/>
          <a:ln w="12700">
            <a:solidFill>
              <a:prstClr val="black"/>
            </a:solidFill>
          </a:ln>
        </p:spPr>
        <p:txBody>
          <a:bodyPr vert="horz" lIns="91440" tIns="45720" rIns="91440" bIns="45720" rtlCol="0" anchor="ctr"/>
          <a:lstStyle/>
          <a:p>
            <a:endParaRPr lang="es-ES"/>
          </a:p>
        </p:txBody>
      </p:sp>
      <p:sp>
        <p:nvSpPr>
          <p:cNvPr id="5" name="4 Marcador de notas"/>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6" name="5 Marcador de pie de página"/>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s-ES"/>
          </a:p>
        </p:txBody>
      </p:sp>
      <p:sp>
        <p:nvSpPr>
          <p:cNvPr id="7" name="6 Marcador de número de diapositiva"/>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06681D92-A87C-4642-88A2-FF65A9F1A843}" type="slidenum">
              <a:rPr lang="es-ES" smtClean="0"/>
              <a:pPr/>
              <a:t>‹Nº›</a:t>
            </a:fld>
            <a:endParaRPr lang="es-E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s-ES" dirty="0"/>
          </a:p>
        </p:txBody>
      </p:sp>
      <p:sp>
        <p:nvSpPr>
          <p:cNvPr id="4" name="3 Marcador de número de diapositiva"/>
          <p:cNvSpPr>
            <a:spLocks noGrp="1"/>
          </p:cNvSpPr>
          <p:nvPr>
            <p:ph type="sldNum" sz="quarter" idx="10"/>
          </p:nvPr>
        </p:nvSpPr>
        <p:spPr/>
        <p:txBody>
          <a:bodyPr/>
          <a:lstStyle/>
          <a:p>
            <a:fld id="{06681D92-A87C-4642-88A2-FF65A9F1A843}" type="slidenum">
              <a:rPr lang="es-ES" smtClean="0"/>
              <a:pPr/>
              <a:t>17</a:t>
            </a:fld>
            <a:endParaRPr lang="es-E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553522" y="2851910"/>
            <a:ext cx="6273245" cy="1967860"/>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107043" y="5202291"/>
            <a:ext cx="5166202" cy="2346131"/>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p>
            <a:fld id="{7A04F832-05E8-4F1F-B037-1B436E412749}" type="datetimeFigureOut">
              <a:rPr lang="es-ES" smtClean="0"/>
              <a:pPr/>
              <a:t>16/04/2016</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890F461B-873E-4ED4-B0AD-4E3144A1D166}" type="slidenum">
              <a:rPr lang="es-ES" smtClean="0"/>
              <a:pPr/>
              <a:t>‹Nº›</a:t>
            </a:fld>
            <a:endParaRPr lang="es-ES"/>
          </a:p>
        </p:txBody>
      </p:sp>
    </p:spTree>
  </p:cSld>
  <p:clrMapOvr>
    <a:masterClrMapping/>
  </p:clrMapOvr>
  <p:transition spd="slow" advTm="7000">
    <p:blinds dir="vert"/>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7A04F832-05E8-4F1F-B037-1B436E412749}" type="datetimeFigureOut">
              <a:rPr lang="es-ES" smtClean="0"/>
              <a:pPr/>
              <a:t>16/04/2016</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890F461B-873E-4ED4-B0AD-4E3144A1D166}" type="slidenum">
              <a:rPr lang="es-ES" smtClean="0"/>
              <a:pPr/>
              <a:t>‹Nº›</a:t>
            </a:fld>
            <a:endParaRPr lang="es-ES"/>
          </a:p>
        </p:txBody>
      </p:sp>
    </p:spTree>
  </p:cSld>
  <p:clrMapOvr>
    <a:masterClrMapping/>
  </p:clrMapOvr>
  <p:transition spd="slow" advTm="7000">
    <p:blinds dir="vert"/>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582992" y="5899330"/>
            <a:ext cx="6273245" cy="1823352"/>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582992" y="3891094"/>
            <a:ext cx="6273245" cy="200823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7A04F832-05E8-4F1F-B037-1B436E412749}" type="datetimeFigureOut">
              <a:rPr lang="es-ES" smtClean="0"/>
              <a:pPr/>
              <a:t>16/04/2016</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890F461B-873E-4ED4-B0AD-4E3144A1D166}" type="slidenum">
              <a:rPr lang="es-ES" smtClean="0"/>
              <a:pPr/>
              <a:t>‹Nº›</a:t>
            </a:fld>
            <a:endParaRPr lang="es-ES"/>
          </a:p>
        </p:txBody>
      </p:sp>
    </p:spTree>
  </p:cSld>
  <p:clrMapOvr>
    <a:masterClrMapping/>
  </p:clrMapOvr>
  <p:transition spd="slow" advTm="7000">
    <p:blinds dir="vert"/>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369014" y="2142120"/>
            <a:ext cx="3259627" cy="6058714"/>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3751647" y="2142120"/>
            <a:ext cx="3259627" cy="6058714"/>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fecha"/>
          <p:cNvSpPr>
            <a:spLocks noGrp="1"/>
          </p:cNvSpPr>
          <p:nvPr>
            <p:ph type="dt" sz="half" idx="10"/>
          </p:nvPr>
        </p:nvSpPr>
        <p:spPr/>
        <p:txBody>
          <a:bodyPr/>
          <a:lstStyle/>
          <a:p>
            <a:fld id="{7A04F832-05E8-4F1F-B037-1B436E412749}" type="datetimeFigureOut">
              <a:rPr lang="es-ES" smtClean="0"/>
              <a:pPr/>
              <a:t>16/04/2016</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890F461B-873E-4ED4-B0AD-4E3144A1D166}" type="slidenum">
              <a:rPr lang="es-ES" smtClean="0"/>
              <a:pPr/>
              <a:t>‹Nº›</a:t>
            </a:fld>
            <a:endParaRPr lang="es-ES"/>
          </a:p>
        </p:txBody>
      </p:sp>
    </p:spTree>
  </p:cSld>
  <p:clrMapOvr>
    <a:masterClrMapping/>
  </p:clrMapOvr>
  <p:transition spd="slow" advTm="7000">
    <p:blinds dir="vert"/>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369014" y="2054991"/>
            <a:ext cx="3260909" cy="8564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369014" y="2911413"/>
            <a:ext cx="3260909" cy="5289421"/>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3749084" y="2054991"/>
            <a:ext cx="3262190" cy="8564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3749084" y="2911413"/>
            <a:ext cx="3262190" cy="5289421"/>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fecha"/>
          <p:cNvSpPr>
            <a:spLocks noGrp="1"/>
          </p:cNvSpPr>
          <p:nvPr>
            <p:ph type="dt" sz="half" idx="10"/>
          </p:nvPr>
        </p:nvSpPr>
        <p:spPr/>
        <p:txBody>
          <a:bodyPr/>
          <a:lstStyle/>
          <a:p>
            <a:fld id="{7A04F832-05E8-4F1F-B037-1B436E412749}" type="datetimeFigureOut">
              <a:rPr lang="es-ES" smtClean="0"/>
              <a:pPr/>
              <a:t>16/04/2016</a:t>
            </a:fld>
            <a:endParaRPr lang="es-ES"/>
          </a:p>
        </p:txBody>
      </p:sp>
      <p:sp>
        <p:nvSpPr>
          <p:cNvPr id="8" name="7 Marcador de pie de página"/>
          <p:cNvSpPr>
            <a:spLocks noGrp="1"/>
          </p:cNvSpPr>
          <p:nvPr>
            <p:ph type="ftr" sz="quarter" idx="11"/>
          </p:nvPr>
        </p:nvSpPr>
        <p:spPr/>
        <p:txBody>
          <a:bodyPr/>
          <a:lstStyle/>
          <a:p>
            <a:endParaRPr lang="es-ES"/>
          </a:p>
        </p:txBody>
      </p:sp>
      <p:sp>
        <p:nvSpPr>
          <p:cNvPr id="9" name="8 Marcador de número de diapositiva"/>
          <p:cNvSpPr>
            <a:spLocks noGrp="1"/>
          </p:cNvSpPr>
          <p:nvPr>
            <p:ph type="sldNum" sz="quarter" idx="12"/>
          </p:nvPr>
        </p:nvSpPr>
        <p:spPr/>
        <p:txBody>
          <a:bodyPr/>
          <a:lstStyle/>
          <a:p>
            <a:fld id="{890F461B-873E-4ED4-B0AD-4E3144A1D166}" type="slidenum">
              <a:rPr lang="es-ES" smtClean="0"/>
              <a:pPr/>
              <a:t>‹Nº›</a:t>
            </a:fld>
            <a:endParaRPr lang="es-ES"/>
          </a:p>
        </p:txBody>
      </p:sp>
    </p:spTree>
  </p:cSld>
  <p:clrMapOvr>
    <a:masterClrMapping/>
  </p:clrMapOvr>
  <p:transition spd="slow" advTm="7000">
    <p:blinds dir="vert"/>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fecha"/>
          <p:cNvSpPr>
            <a:spLocks noGrp="1"/>
          </p:cNvSpPr>
          <p:nvPr>
            <p:ph type="dt" sz="half" idx="10"/>
          </p:nvPr>
        </p:nvSpPr>
        <p:spPr/>
        <p:txBody>
          <a:bodyPr/>
          <a:lstStyle/>
          <a:p>
            <a:fld id="{7A04F832-05E8-4F1F-B037-1B436E412749}" type="datetimeFigureOut">
              <a:rPr lang="es-ES" smtClean="0"/>
              <a:pPr/>
              <a:t>16/04/2016</a:t>
            </a:fld>
            <a:endParaRPr lang="es-ES"/>
          </a:p>
        </p:txBody>
      </p:sp>
      <p:sp>
        <p:nvSpPr>
          <p:cNvPr id="4" name="3 Marcador de pie de página"/>
          <p:cNvSpPr>
            <a:spLocks noGrp="1"/>
          </p:cNvSpPr>
          <p:nvPr>
            <p:ph type="ftr" sz="quarter" idx="11"/>
          </p:nvPr>
        </p:nvSpPr>
        <p:spPr/>
        <p:txBody>
          <a:bodyPr/>
          <a:lstStyle/>
          <a:p>
            <a:endParaRPr lang="es-ES"/>
          </a:p>
        </p:txBody>
      </p:sp>
      <p:sp>
        <p:nvSpPr>
          <p:cNvPr id="5" name="4 Marcador de número de diapositiva"/>
          <p:cNvSpPr>
            <a:spLocks noGrp="1"/>
          </p:cNvSpPr>
          <p:nvPr>
            <p:ph type="sldNum" sz="quarter" idx="12"/>
          </p:nvPr>
        </p:nvSpPr>
        <p:spPr/>
        <p:txBody>
          <a:bodyPr/>
          <a:lstStyle/>
          <a:p>
            <a:fld id="{890F461B-873E-4ED4-B0AD-4E3144A1D166}" type="slidenum">
              <a:rPr lang="es-ES" smtClean="0"/>
              <a:pPr/>
              <a:t>‹Nº›</a:t>
            </a:fld>
            <a:endParaRPr lang="es-ES"/>
          </a:p>
        </p:txBody>
      </p:sp>
    </p:spTree>
  </p:cSld>
  <p:clrMapOvr>
    <a:masterClrMapping/>
  </p:clrMapOvr>
  <p:transition spd="slow" advTm="7000">
    <p:blinds dir="vert"/>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7A04F832-05E8-4F1F-B037-1B436E412749}" type="datetimeFigureOut">
              <a:rPr lang="es-ES" smtClean="0"/>
              <a:pPr/>
              <a:t>16/04/2016</a:t>
            </a:fld>
            <a:endParaRPr lang="es-ES"/>
          </a:p>
        </p:txBody>
      </p:sp>
      <p:sp>
        <p:nvSpPr>
          <p:cNvPr id="3" name="2 Marcador de pie de página"/>
          <p:cNvSpPr>
            <a:spLocks noGrp="1"/>
          </p:cNvSpPr>
          <p:nvPr>
            <p:ph type="ftr" sz="quarter" idx="11"/>
          </p:nvPr>
        </p:nvSpPr>
        <p:spPr/>
        <p:txBody>
          <a:bodyPr/>
          <a:lstStyle/>
          <a:p>
            <a:endParaRPr lang="es-ES"/>
          </a:p>
        </p:txBody>
      </p:sp>
      <p:sp>
        <p:nvSpPr>
          <p:cNvPr id="4" name="3 Marcador de número de diapositiva"/>
          <p:cNvSpPr>
            <a:spLocks noGrp="1"/>
          </p:cNvSpPr>
          <p:nvPr>
            <p:ph type="sldNum" sz="quarter" idx="12"/>
          </p:nvPr>
        </p:nvSpPr>
        <p:spPr/>
        <p:txBody>
          <a:bodyPr/>
          <a:lstStyle/>
          <a:p>
            <a:fld id="{890F461B-873E-4ED4-B0AD-4E3144A1D166}" type="slidenum">
              <a:rPr lang="es-ES" smtClean="0"/>
              <a:pPr/>
              <a:t>‹Nº›</a:t>
            </a:fld>
            <a:endParaRPr lang="es-ES"/>
          </a:p>
        </p:txBody>
      </p:sp>
    </p:spTree>
  </p:cSld>
  <p:clrMapOvr>
    <a:masterClrMapping/>
  </p:clrMapOvr>
  <p:transition spd="slow" advTm="7000">
    <p:blinds dir="vert"/>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369015" y="365520"/>
            <a:ext cx="2428064" cy="1555587"/>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2885488" y="365521"/>
            <a:ext cx="4125786" cy="7835314"/>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369015" y="1921108"/>
            <a:ext cx="2428064" cy="627972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7A04F832-05E8-4F1F-B037-1B436E412749}" type="datetimeFigureOut">
              <a:rPr lang="es-ES" smtClean="0"/>
              <a:pPr/>
              <a:t>16/04/2016</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890F461B-873E-4ED4-B0AD-4E3144A1D166}" type="slidenum">
              <a:rPr lang="es-ES" smtClean="0"/>
              <a:pPr/>
              <a:t>‹Nº›</a:t>
            </a:fld>
            <a:endParaRPr lang="es-ES"/>
          </a:p>
        </p:txBody>
      </p:sp>
    </p:spTree>
  </p:cSld>
  <p:clrMapOvr>
    <a:masterClrMapping/>
  </p:clrMapOvr>
  <p:transition spd="slow" advTm="7000">
    <p:blinds dir="vert"/>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446588" y="6426359"/>
            <a:ext cx="4428173" cy="758668"/>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446588" y="820296"/>
            <a:ext cx="4428173" cy="5508308"/>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s-ES" smtClean="0"/>
              <a:t>Haga clic en el icono para agregar una imagen</a:t>
            </a:r>
            <a:endParaRPr lang="es-ES"/>
          </a:p>
        </p:txBody>
      </p:sp>
      <p:sp>
        <p:nvSpPr>
          <p:cNvPr id="4" name="3 Marcador de texto"/>
          <p:cNvSpPr>
            <a:spLocks noGrp="1"/>
          </p:cNvSpPr>
          <p:nvPr>
            <p:ph type="body" sz="half" idx="2"/>
          </p:nvPr>
        </p:nvSpPr>
        <p:spPr>
          <a:xfrm>
            <a:off x="1446588" y="7185027"/>
            <a:ext cx="4428173" cy="1077435"/>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7A04F832-05E8-4F1F-B037-1B436E412749}" type="datetimeFigureOut">
              <a:rPr lang="es-ES" smtClean="0"/>
              <a:pPr/>
              <a:t>16/04/2016</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890F461B-873E-4ED4-B0AD-4E3144A1D166}" type="slidenum">
              <a:rPr lang="es-ES" smtClean="0"/>
              <a:pPr/>
              <a:t>‹Nº›</a:t>
            </a:fld>
            <a:endParaRPr lang="es-ES"/>
          </a:p>
        </p:txBody>
      </p:sp>
    </p:spTree>
  </p:cSld>
  <p:clrMapOvr>
    <a:masterClrMapping/>
  </p:clrMapOvr>
  <p:transition spd="slow" advTm="7000">
    <p:blinds dir="vert"/>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7A04F832-05E8-4F1F-B037-1B436E412749}" type="datetimeFigureOut">
              <a:rPr lang="es-ES" smtClean="0"/>
              <a:pPr/>
              <a:t>16/04/2016</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890F461B-873E-4ED4-B0AD-4E3144A1D166}" type="slidenum">
              <a:rPr lang="es-ES" smtClean="0"/>
              <a:pPr/>
              <a:t>‹Nº›</a:t>
            </a:fld>
            <a:endParaRPr lang="es-ES"/>
          </a:p>
        </p:txBody>
      </p:sp>
    </p:spTree>
  </p:cSld>
  <p:clrMapOvr>
    <a:masterClrMapping/>
  </p:clrMapOvr>
  <p:transition spd="slow" advTm="7000">
    <p:blinds dir="vert"/>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5350709" y="367647"/>
            <a:ext cx="1660565" cy="7833188"/>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369014" y="367647"/>
            <a:ext cx="4858690" cy="7833188"/>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7A04F832-05E8-4F1F-B037-1B436E412749}" type="datetimeFigureOut">
              <a:rPr lang="es-ES" smtClean="0"/>
              <a:pPr/>
              <a:t>16/04/2016</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890F461B-873E-4ED4-B0AD-4E3144A1D166}" type="slidenum">
              <a:rPr lang="es-ES" smtClean="0"/>
              <a:pPr/>
              <a:t>‹Nº›</a:t>
            </a:fld>
            <a:endParaRPr lang="es-ES"/>
          </a:p>
        </p:txBody>
      </p:sp>
    </p:spTree>
  </p:cSld>
  <p:clrMapOvr>
    <a:masterClrMapping/>
  </p:clrMapOvr>
  <p:transition spd="slow" advTm="7000">
    <p:blinds dir="vert"/>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553522" y="2851910"/>
            <a:ext cx="6273245" cy="1967860"/>
          </a:xfrm>
          <a:prstGeom prst="rect">
            <a:avLst/>
          </a:prstGeo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107043" y="5202292"/>
            <a:ext cx="5166202" cy="2346131"/>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0000"/>
        </a:solidFill>
        <a:effectLst/>
      </p:bgPr>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369015" y="367646"/>
            <a:ext cx="6642259" cy="1530086"/>
          </a:xfrm>
          <a:prstGeom prst="rect">
            <a:avLst/>
          </a:prstGeom>
        </p:spPr>
        <p:txBody>
          <a:bodyPr vert="horz" lIns="91440" tIns="45720" rIns="91440" bIns="45720" rtlCol="0" anchor="ctr">
            <a:normAutofit/>
          </a:body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369015" y="2142120"/>
            <a:ext cx="6642259" cy="6058714"/>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2"/>
          </p:nvPr>
        </p:nvSpPr>
        <p:spPr>
          <a:xfrm>
            <a:off x="369015" y="8508976"/>
            <a:ext cx="1722067" cy="488777"/>
          </a:xfrm>
          <a:prstGeom prst="rect">
            <a:avLst/>
          </a:prstGeom>
        </p:spPr>
        <p:txBody>
          <a:bodyPr vert="horz" lIns="91440" tIns="45720" rIns="91440" bIns="45720" rtlCol="0" anchor="ctr"/>
          <a:lstStyle>
            <a:lvl1pPr algn="l">
              <a:defRPr sz="1200">
                <a:solidFill>
                  <a:schemeClr val="tx1">
                    <a:tint val="75000"/>
                  </a:schemeClr>
                </a:solidFill>
              </a:defRPr>
            </a:lvl1pPr>
          </a:lstStyle>
          <a:p>
            <a:fld id="{7A04F832-05E8-4F1F-B037-1B436E412749}" type="datetimeFigureOut">
              <a:rPr lang="es-ES" smtClean="0"/>
              <a:pPr/>
              <a:t>16/04/2016</a:t>
            </a:fld>
            <a:endParaRPr lang="es-ES"/>
          </a:p>
        </p:txBody>
      </p:sp>
      <p:sp>
        <p:nvSpPr>
          <p:cNvPr id="5" name="4 Marcador de pie de página"/>
          <p:cNvSpPr>
            <a:spLocks noGrp="1"/>
          </p:cNvSpPr>
          <p:nvPr>
            <p:ph type="ftr" sz="quarter" idx="3"/>
          </p:nvPr>
        </p:nvSpPr>
        <p:spPr>
          <a:xfrm>
            <a:off x="2521599" y="8508976"/>
            <a:ext cx="2337091" cy="488777"/>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ES"/>
          </a:p>
        </p:txBody>
      </p:sp>
      <p:sp>
        <p:nvSpPr>
          <p:cNvPr id="6" name="5 Marcador de número de diapositiva"/>
          <p:cNvSpPr>
            <a:spLocks noGrp="1"/>
          </p:cNvSpPr>
          <p:nvPr>
            <p:ph type="sldNum" sz="quarter" idx="4"/>
          </p:nvPr>
        </p:nvSpPr>
        <p:spPr>
          <a:xfrm>
            <a:off x="5289207" y="8508976"/>
            <a:ext cx="1722067" cy="488777"/>
          </a:xfrm>
          <a:prstGeom prst="rect">
            <a:avLst/>
          </a:prstGeom>
        </p:spPr>
        <p:txBody>
          <a:bodyPr vert="horz" lIns="91440" tIns="45720" rIns="91440" bIns="45720" rtlCol="0" anchor="ctr"/>
          <a:lstStyle>
            <a:lvl1pPr algn="r">
              <a:defRPr sz="1200">
                <a:solidFill>
                  <a:schemeClr val="tx1">
                    <a:tint val="75000"/>
                  </a:schemeClr>
                </a:solidFill>
              </a:defRPr>
            </a:lvl1pPr>
          </a:lstStyle>
          <a:p>
            <a:fld id="{890F461B-873E-4ED4-B0AD-4E3144A1D166}" type="slidenum">
              <a:rPr lang="es-ES" smtClean="0"/>
              <a:pPr/>
              <a:t>‹Nº›</a:t>
            </a:fld>
            <a:endParaRPr lang="es-E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ransition spd="slow" advTm="7000">
    <p:blinds dir="vert"/>
  </p:transition>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369015" y="8360217"/>
            <a:ext cx="1722067" cy="637536"/>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endParaRPr lang="es-ES"/>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cs typeface="Arial" charset="0"/>
        </a:defRPr>
      </a:lvl2pPr>
      <a:lvl3pPr algn="ctr" rtl="0" fontAlgn="base">
        <a:spcBef>
          <a:spcPct val="0"/>
        </a:spcBef>
        <a:spcAft>
          <a:spcPct val="0"/>
        </a:spcAft>
        <a:defRPr sz="4400">
          <a:solidFill>
            <a:schemeClr val="tx2"/>
          </a:solidFill>
          <a:latin typeface="Arial" charset="0"/>
          <a:cs typeface="Arial" charset="0"/>
        </a:defRPr>
      </a:lvl3pPr>
      <a:lvl4pPr algn="ctr" rtl="0" fontAlgn="base">
        <a:spcBef>
          <a:spcPct val="0"/>
        </a:spcBef>
        <a:spcAft>
          <a:spcPct val="0"/>
        </a:spcAft>
        <a:defRPr sz="4400">
          <a:solidFill>
            <a:schemeClr val="tx2"/>
          </a:solidFill>
          <a:latin typeface="Arial" charset="0"/>
          <a:cs typeface="Arial" charset="0"/>
        </a:defRPr>
      </a:lvl4pPr>
      <a:lvl5pPr algn="ctr" rtl="0" fontAlgn="base">
        <a:spcBef>
          <a:spcPct val="0"/>
        </a:spcBef>
        <a:spcAft>
          <a:spcPct val="0"/>
        </a:spcAft>
        <a:defRPr sz="4400">
          <a:solidFill>
            <a:schemeClr val="tx2"/>
          </a:solidFill>
          <a:latin typeface="Arial"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cs typeface="+mn-cs"/>
        </a:defRPr>
      </a:lvl2pPr>
      <a:lvl3pPr marL="1143000" indent="-228600" algn="l" rtl="0" fontAlgn="base">
        <a:spcBef>
          <a:spcPct val="20000"/>
        </a:spcBef>
        <a:spcAft>
          <a:spcPct val="0"/>
        </a:spcAft>
        <a:buChar char="•"/>
        <a:defRPr sz="2400">
          <a:solidFill>
            <a:schemeClr val="tx1"/>
          </a:solidFill>
          <a:latin typeface="+mn-lt"/>
          <a:cs typeface="+mn-cs"/>
        </a:defRPr>
      </a:lvl3pPr>
      <a:lvl4pPr marL="1600200" indent="-228600" algn="l" rtl="0" fontAlgn="base">
        <a:spcBef>
          <a:spcPct val="20000"/>
        </a:spcBef>
        <a:spcAft>
          <a:spcPct val="0"/>
        </a:spcAft>
        <a:buChar char="–"/>
        <a:defRPr sz="2000">
          <a:solidFill>
            <a:schemeClr val="tx1"/>
          </a:solidFill>
          <a:latin typeface="+mn-lt"/>
          <a:cs typeface="+mn-cs"/>
        </a:defRPr>
      </a:lvl4pPr>
      <a:lvl5pPr marL="2057400" indent="-228600" algn="l" rtl="0" fontAlgn="base">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gif"/><Relationship Id="rId2" Type="http://schemas.openxmlformats.org/officeDocument/2006/relationships/audio" Target="../media/audio1.wav"/><Relationship Id="rId1" Type="http://schemas.openxmlformats.org/officeDocument/2006/relationships/slideLayout" Target="../slideLayouts/slideLayout7.xml"/><Relationship Id="rId6" Type="http://schemas.openxmlformats.org/officeDocument/2006/relationships/image" Target="../media/image4.gif"/><Relationship Id="rId5" Type="http://schemas.openxmlformats.org/officeDocument/2006/relationships/image" Target="../media/image3.jpeg"/><Relationship Id="rId4" Type="http://schemas.openxmlformats.org/officeDocument/2006/relationships/image" Target="../media/image2.gif"/></Relationships>
</file>

<file path=ppt/slides/_rels/slide2.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1.gif"/><Relationship Id="rId1" Type="http://schemas.openxmlformats.org/officeDocument/2006/relationships/slideLayout" Target="../slideLayouts/slideLayout7.xml"/><Relationship Id="rId4" Type="http://schemas.openxmlformats.org/officeDocument/2006/relationships/image" Target="../media/image6.gif"/></Relationships>
</file>

<file path=ppt/slides/_rels/slide3.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1.gif"/><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8.gif"/><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hyperlink" Target="http://www.google.es/url?sa=i&amp;rct=j&amp;q=&amp;esrc=s&amp;source=images&amp;cd=&amp;cad=rja&amp;uact=8&amp;ved=0ahUKEwixndjM4IbMAhUHXRQKHbjZDawQjRwIBw&amp;url=http://preventionofoccupationalhazards.blogspot.com/2012/08/fotografias-sobre-riesgos-laborales.html&amp;psig=AFQjCNG28lMK4SLy5irfiGNxiJdBuKxCQQ&amp;ust=1460469435178125" TargetMode="External"/><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1.gif"/><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image" Target="../media/image1.gif"/><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8.gif"/><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image" Target="../media/image1.gif"/><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8.gif"/><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image" Target="../media/image1.gif"/><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3" Type="http://schemas.openxmlformats.org/officeDocument/2006/relationships/image" Target="../media/image1.gif"/><Relationship Id="rId2" Type="http://schemas.openxmlformats.org/officeDocument/2006/relationships/audio" Target="../media/audio2.wav"/><Relationship Id="rId1" Type="http://schemas.openxmlformats.org/officeDocument/2006/relationships/slideLayout" Target="../slideLayouts/slideLayout7.xml"/><Relationship Id="rId4" Type="http://schemas.openxmlformats.org/officeDocument/2006/relationships/image" Target="../media/image18.jpeg"/></Relationships>
</file>

<file path=ppt/slides/_rels/slide17.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notesSlide" Target="../notesSlides/notesSlide1.xml"/><Relationship Id="rId1" Type="http://schemas.openxmlformats.org/officeDocument/2006/relationships/slideLayout" Target="../slideLayouts/slideLayout7.xml"/><Relationship Id="rId4" Type="http://schemas.openxmlformats.org/officeDocument/2006/relationships/image" Target="../media/image20.gif"/></Relationships>
</file>

<file path=ppt/slides/_rels/slide18.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3" Type="http://schemas.openxmlformats.org/officeDocument/2006/relationships/hyperlink" Target="http://www.construccionminera.cl/planes-y-equipos-de-emergencia-rescate-en-alta-montana/" TargetMode="External"/><Relationship Id="rId2" Type="http://schemas.openxmlformats.org/officeDocument/2006/relationships/image" Target="../media/image1.gif"/><Relationship Id="rId1" Type="http://schemas.openxmlformats.org/officeDocument/2006/relationships/slideLayout" Target="../slideLayouts/slideLayout7.xml"/><Relationship Id="rId4" Type="http://schemas.openxmlformats.org/officeDocument/2006/relationships/image" Target="../media/image22.jpeg"/></Relationships>
</file>

<file path=ppt/slides/_rels/slide20.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3" Type="http://schemas.openxmlformats.org/officeDocument/2006/relationships/image" Target="../media/image24.jpeg"/><Relationship Id="rId2" Type="http://schemas.openxmlformats.org/officeDocument/2006/relationships/image" Target="../media/image1.gif"/><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3" Type="http://schemas.openxmlformats.org/officeDocument/2006/relationships/image" Target="../media/image26.jpeg"/><Relationship Id="rId2" Type="http://schemas.openxmlformats.org/officeDocument/2006/relationships/image" Target="../media/image1.gif"/><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3" Type="http://schemas.openxmlformats.org/officeDocument/2006/relationships/image" Target="../media/image28.jpeg"/><Relationship Id="rId2" Type="http://schemas.openxmlformats.org/officeDocument/2006/relationships/image" Target="../media/image1.gif"/><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3" Type="http://schemas.openxmlformats.org/officeDocument/2006/relationships/image" Target="../media/image30.jpeg"/><Relationship Id="rId2" Type="http://schemas.openxmlformats.org/officeDocument/2006/relationships/image" Target="../media/image1.gif"/><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3" Type="http://schemas.openxmlformats.org/officeDocument/2006/relationships/image" Target="../media/image31.jpeg"/><Relationship Id="rId2" Type="http://schemas.openxmlformats.org/officeDocument/2006/relationships/audio" Target="../media/audio3.wav"/><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3" Type="http://schemas.openxmlformats.org/officeDocument/2006/relationships/image" Target="../media/image32.jpeg"/><Relationship Id="rId2" Type="http://schemas.openxmlformats.org/officeDocument/2006/relationships/image" Target="../media/image1.gif"/><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3" Type="http://schemas.openxmlformats.org/officeDocument/2006/relationships/image" Target="../media/image36.jpeg"/><Relationship Id="rId2" Type="http://schemas.openxmlformats.org/officeDocument/2006/relationships/image" Target="../media/image1.gif"/><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2" Type="http://schemas.openxmlformats.org/officeDocument/2006/relationships/image" Target="../media/image37.jpe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3" Type="http://schemas.openxmlformats.org/officeDocument/2006/relationships/image" Target="../media/image38.jpeg"/><Relationship Id="rId2" Type="http://schemas.openxmlformats.org/officeDocument/2006/relationships/image" Target="../media/image1.gif"/><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2" Type="http://schemas.openxmlformats.org/officeDocument/2006/relationships/image" Target="../media/image39.jpe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2" Type="http://schemas.openxmlformats.org/officeDocument/2006/relationships/image" Target="../media/image40.jpeg"/><Relationship Id="rId1" Type="http://schemas.openxmlformats.org/officeDocument/2006/relationships/slideLayout" Target="../slideLayouts/slideLayout1.xml"/></Relationships>
</file>

<file path=ppt/slides/_rels/slide38.xml.rels><?xml version="1.0" encoding="UTF-8" standalone="yes"?>
<Relationships xmlns="http://schemas.openxmlformats.org/package/2006/relationships"><Relationship Id="rId2" Type="http://schemas.openxmlformats.org/officeDocument/2006/relationships/image" Target="../media/image41.jpeg"/><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3" Type="http://schemas.openxmlformats.org/officeDocument/2006/relationships/image" Target="../media/image1.gif"/><Relationship Id="rId2" Type="http://schemas.openxmlformats.org/officeDocument/2006/relationships/audio" Target="../media/audio4.wav"/><Relationship Id="rId1" Type="http://schemas.openxmlformats.org/officeDocument/2006/relationships/slideLayout" Target="../slideLayouts/slideLayout7.xml"/><Relationship Id="rId5" Type="http://schemas.openxmlformats.org/officeDocument/2006/relationships/image" Target="../media/image42.jpeg"/><Relationship Id="rId4" Type="http://schemas.openxmlformats.org/officeDocument/2006/relationships/hyperlink" Target="http://www.google.es/url?sa=i&amp;rct=j&amp;q=&amp;esrc=s&amp;source=images&amp;cd=&amp;cad=rja&amp;uact=8&amp;ved=0ahUKEwjBrqO234bMAhXKORoKHRWQAHMQjRwIBw&amp;url=http://aula.carmanconsultoria.com/course/index.php?categoryid=17&amp;psig=AFQjCNG28lMK4SLy5irfiGNxiJdBuKxCQQ&amp;ust=1460469435178125" TargetMode="External"/></Relationships>
</file>

<file path=ppt/slides/_rels/slide40.xml.rels><?xml version="1.0" encoding="UTF-8" standalone="yes"?>
<Relationships xmlns="http://schemas.openxmlformats.org/package/2006/relationships"><Relationship Id="rId2" Type="http://schemas.openxmlformats.org/officeDocument/2006/relationships/image" Target="../media/image43.jpeg"/><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2" Type="http://schemas.openxmlformats.org/officeDocument/2006/relationships/image" Target="../media/image44.jpeg"/><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3" Type="http://schemas.openxmlformats.org/officeDocument/2006/relationships/image" Target="../media/image46.jpeg"/><Relationship Id="rId2" Type="http://schemas.openxmlformats.org/officeDocument/2006/relationships/image" Target="../media/image45.gif"/><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2" Type="http://schemas.openxmlformats.org/officeDocument/2006/relationships/image" Target="../media/image47.jpeg"/><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3" Type="http://schemas.openxmlformats.org/officeDocument/2006/relationships/image" Target="../media/image48.jpeg"/><Relationship Id="rId2" Type="http://schemas.openxmlformats.org/officeDocument/2006/relationships/image" Target="../media/image1.gif"/><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2" Type="http://schemas.openxmlformats.org/officeDocument/2006/relationships/image" Target="../media/image49.jpeg"/><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3" Type="http://schemas.openxmlformats.org/officeDocument/2006/relationships/image" Target="../media/image51.jpeg"/><Relationship Id="rId2" Type="http://schemas.openxmlformats.org/officeDocument/2006/relationships/image" Target="../media/image50.jpeg"/><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3" Type="http://schemas.openxmlformats.org/officeDocument/2006/relationships/image" Target="../media/image52.jpeg"/><Relationship Id="rId2" Type="http://schemas.openxmlformats.org/officeDocument/2006/relationships/image" Target="../media/image45.gif"/><Relationship Id="rId1" Type="http://schemas.openxmlformats.org/officeDocument/2006/relationships/slideLayout" Target="../slideLayouts/slideLayout7.xml"/></Relationships>
</file>

<file path=ppt/slides/_rels/slide48.xml.rels><?xml version="1.0" encoding="UTF-8" standalone="yes"?>
<Relationships xmlns="http://schemas.openxmlformats.org/package/2006/relationships"><Relationship Id="rId2" Type="http://schemas.openxmlformats.org/officeDocument/2006/relationships/image" Target="../media/image53.jpeg"/><Relationship Id="rId1" Type="http://schemas.openxmlformats.org/officeDocument/2006/relationships/slideLayout" Target="../slideLayouts/slideLayout7.xml"/></Relationships>
</file>

<file path=ppt/slides/_rels/slide49.xml.rels><?xml version="1.0" encoding="UTF-8" standalone="yes"?>
<Relationships xmlns="http://schemas.openxmlformats.org/package/2006/relationships"><Relationship Id="rId2" Type="http://schemas.openxmlformats.org/officeDocument/2006/relationships/image" Target="../media/image54.png"/><Relationship Id="rId1" Type="http://schemas.openxmlformats.org/officeDocument/2006/relationships/slideLayout" Target="../slideLayouts/slideLayout7.xml"/></Relationships>
</file>

<file path=ppt/slides/_rels/slide50.xml.rels><?xml version="1.0" encoding="UTF-8" standalone="yes"?>
<Relationships xmlns="http://schemas.openxmlformats.org/package/2006/relationships"><Relationship Id="rId3" Type="http://schemas.openxmlformats.org/officeDocument/2006/relationships/image" Target="../media/image55.jpeg"/><Relationship Id="rId2" Type="http://schemas.openxmlformats.org/officeDocument/2006/relationships/image" Target="../media/image45.gif"/><Relationship Id="rId1" Type="http://schemas.openxmlformats.org/officeDocument/2006/relationships/slideLayout" Target="../slideLayouts/slideLayout7.xml"/></Relationships>
</file>

<file path=ppt/slides/_rels/slide51.xml.rels><?xml version="1.0" encoding="UTF-8" standalone="yes"?>
<Relationships xmlns="http://schemas.openxmlformats.org/package/2006/relationships"><Relationship Id="rId2" Type="http://schemas.openxmlformats.org/officeDocument/2006/relationships/image" Target="../media/image56.jpeg"/><Relationship Id="rId1" Type="http://schemas.openxmlformats.org/officeDocument/2006/relationships/slideLayout" Target="../slideLayouts/slideLayout7.xml"/></Relationships>
</file>

<file path=ppt/slides/_rels/slide52.xml.rels><?xml version="1.0" encoding="UTF-8" standalone="yes"?>
<Relationships xmlns="http://schemas.openxmlformats.org/package/2006/relationships"><Relationship Id="rId2" Type="http://schemas.openxmlformats.org/officeDocument/2006/relationships/image" Target="../media/image57.jpeg"/><Relationship Id="rId1" Type="http://schemas.openxmlformats.org/officeDocument/2006/relationships/slideLayout" Target="../slideLayouts/slideLayout7.xml"/></Relationships>
</file>

<file path=ppt/slides/_rels/slide53.xml.rels><?xml version="1.0" encoding="UTF-8" standalone="yes"?>
<Relationships xmlns="http://schemas.openxmlformats.org/package/2006/relationships"><Relationship Id="rId3" Type="http://schemas.openxmlformats.org/officeDocument/2006/relationships/image" Target="../media/image58.png"/><Relationship Id="rId2" Type="http://schemas.openxmlformats.org/officeDocument/2006/relationships/image" Target="../media/image45.gif"/><Relationship Id="rId1" Type="http://schemas.openxmlformats.org/officeDocument/2006/relationships/slideLayout" Target="../slideLayouts/slideLayout7.xml"/></Relationships>
</file>

<file path=ppt/slides/_rels/slide54.xml.rels><?xml version="1.0" encoding="UTF-8" standalone="yes"?>
<Relationships xmlns="http://schemas.openxmlformats.org/package/2006/relationships"><Relationship Id="rId2" Type="http://schemas.openxmlformats.org/officeDocument/2006/relationships/image" Target="../media/image59.jpeg"/><Relationship Id="rId1" Type="http://schemas.openxmlformats.org/officeDocument/2006/relationships/slideLayout" Target="../slideLayouts/slideLayout7.xml"/></Relationships>
</file>

<file path=ppt/slides/_rels/slide55.xml.rels><?xml version="1.0" encoding="UTF-8" standalone="yes"?>
<Relationships xmlns="http://schemas.openxmlformats.org/package/2006/relationships"><Relationship Id="rId3" Type="http://schemas.openxmlformats.org/officeDocument/2006/relationships/image" Target="../media/image60.jpeg"/><Relationship Id="rId2" Type="http://schemas.openxmlformats.org/officeDocument/2006/relationships/image" Target="../media/image1.gif"/><Relationship Id="rId1" Type="http://schemas.openxmlformats.org/officeDocument/2006/relationships/slideLayout" Target="../slideLayouts/slideLayout7.xml"/></Relationships>
</file>

<file path=ppt/slides/_rels/slide56.xml.rels><?xml version="1.0" encoding="UTF-8" standalone="yes"?>
<Relationships xmlns="http://schemas.openxmlformats.org/package/2006/relationships"><Relationship Id="rId2" Type="http://schemas.openxmlformats.org/officeDocument/2006/relationships/image" Target="../media/image61.jpeg"/><Relationship Id="rId1" Type="http://schemas.openxmlformats.org/officeDocument/2006/relationships/slideLayout" Target="../slideLayouts/slideLayout7.xml"/></Relationships>
</file>

<file path=ppt/slides/_rels/slide57.xml.rels><?xml version="1.0" encoding="UTF-8" standalone="yes"?>
<Relationships xmlns="http://schemas.openxmlformats.org/package/2006/relationships"><Relationship Id="rId3" Type="http://schemas.openxmlformats.org/officeDocument/2006/relationships/image" Target="../media/image63.jpeg"/><Relationship Id="rId2" Type="http://schemas.openxmlformats.org/officeDocument/2006/relationships/image" Target="../media/image62.jpeg"/><Relationship Id="rId1" Type="http://schemas.openxmlformats.org/officeDocument/2006/relationships/slideLayout" Target="../slideLayouts/slideLayout7.xml"/></Relationships>
</file>

<file path=ppt/slides/_rels/slide58.xml.rels><?xml version="1.0" encoding="UTF-8" standalone="yes"?>
<Relationships xmlns="http://schemas.openxmlformats.org/package/2006/relationships"><Relationship Id="rId3" Type="http://schemas.openxmlformats.org/officeDocument/2006/relationships/image" Target="../media/image64.jpeg"/><Relationship Id="rId2" Type="http://schemas.openxmlformats.org/officeDocument/2006/relationships/image" Target="../media/image1.gif"/><Relationship Id="rId1" Type="http://schemas.openxmlformats.org/officeDocument/2006/relationships/slideLayout" Target="../slideLayouts/slideLayout7.xml"/></Relationships>
</file>

<file path=ppt/slides/_rels/slide59.xml.rels><?xml version="1.0" encoding="UTF-8" standalone="yes"?>
<Relationships xmlns="http://schemas.openxmlformats.org/package/2006/relationships"><Relationship Id="rId2" Type="http://schemas.openxmlformats.org/officeDocument/2006/relationships/image" Target="../media/image65.jpeg"/><Relationship Id="rId1" Type="http://schemas.openxmlformats.org/officeDocument/2006/relationships/slideLayout" Target="../slideLayouts/slideLayout7.xml"/></Relationships>
</file>

<file path=ppt/slides/_rels/slide60.xml.rels><?xml version="1.0" encoding="UTF-8" standalone="yes"?>
<Relationships xmlns="http://schemas.openxmlformats.org/package/2006/relationships"><Relationship Id="rId3" Type="http://schemas.openxmlformats.org/officeDocument/2006/relationships/image" Target="../media/image66.jpeg"/><Relationship Id="rId2" Type="http://schemas.openxmlformats.org/officeDocument/2006/relationships/image" Target="../media/image45.gif"/><Relationship Id="rId1" Type="http://schemas.openxmlformats.org/officeDocument/2006/relationships/slideLayout" Target="../slideLayouts/slideLayout7.xml"/></Relationships>
</file>

<file path=ppt/slides/_rels/slide61.xml.rels><?xml version="1.0" encoding="UTF-8" standalone="yes"?>
<Relationships xmlns="http://schemas.openxmlformats.org/package/2006/relationships"><Relationship Id="rId2" Type="http://schemas.openxmlformats.org/officeDocument/2006/relationships/image" Target="../media/image67.jpeg"/><Relationship Id="rId1" Type="http://schemas.openxmlformats.org/officeDocument/2006/relationships/slideLayout" Target="../slideLayouts/slideLayout7.xml"/></Relationships>
</file>

<file path=ppt/slides/_rels/slide62.xml.rels><?xml version="1.0" encoding="UTF-8" standalone="yes"?>
<Relationships xmlns="http://schemas.openxmlformats.org/package/2006/relationships"><Relationship Id="rId3" Type="http://schemas.openxmlformats.org/officeDocument/2006/relationships/image" Target="../media/image68.jpeg"/><Relationship Id="rId2" Type="http://schemas.openxmlformats.org/officeDocument/2006/relationships/image" Target="../media/image1.gif"/><Relationship Id="rId1" Type="http://schemas.openxmlformats.org/officeDocument/2006/relationships/slideLayout" Target="../slideLayouts/slideLayout7.xml"/></Relationships>
</file>

<file path=ppt/slides/_rels/slide63.xml.rels><?xml version="1.0" encoding="UTF-8" standalone="yes"?>
<Relationships xmlns="http://schemas.openxmlformats.org/package/2006/relationships"><Relationship Id="rId3" Type="http://schemas.openxmlformats.org/officeDocument/2006/relationships/image" Target="../media/image2.gif"/><Relationship Id="rId2" Type="http://schemas.openxmlformats.org/officeDocument/2006/relationships/image" Target="../media/image45.gif"/><Relationship Id="rId1" Type="http://schemas.openxmlformats.org/officeDocument/2006/relationships/slideLayout" Target="../slideLayouts/slideLayout7.xml"/><Relationship Id="rId5" Type="http://schemas.openxmlformats.org/officeDocument/2006/relationships/image" Target="../media/image4.gif"/><Relationship Id="rId4" Type="http://schemas.openxmlformats.org/officeDocument/2006/relationships/image" Target="../media/image3.jpeg"/></Relationships>
</file>

<file path=ppt/slides/_rels/slide64.xml.rels><?xml version="1.0" encoding="UTF-8" standalone="yes"?>
<Relationships xmlns="http://schemas.openxmlformats.org/package/2006/relationships"><Relationship Id="rId8" Type="http://schemas.openxmlformats.org/officeDocument/2006/relationships/image" Target="../media/image71.png"/><Relationship Id="rId13" Type="http://schemas.openxmlformats.org/officeDocument/2006/relationships/image" Target="../media/image74.png"/><Relationship Id="rId18" Type="http://schemas.openxmlformats.org/officeDocument/2006/relationships/image" Target="../media/image77.png"/><Relationship Id="rId3" Type="http://schemas.openxmlformats.org/officeDocument/2006/relationships/audio" Target="../media/audio5.wav"/><Relationship Id="rId7" Type="http://schemas.openxmlformats.org/officeDocument/2006/relationships/hyperlink" Target="http://www.mispps.com/boletin.html" TargetMode="External"/><Relationship Id="rId12" Type="http://schemas.openxmlformats.org/officeDocument/2006/relationships/hyperlink" Target="https://twitter.com/mispps" TargetMode="External"/><Relationship Id="rId17" Type="http://schemas.openxmlformats.org/officeDocument/2006/relationships/image" Target="../media/image76.png"/><Relationship Id="rId2" Type="http://schemas.openxmlformats.org/officeDocument/2006/relationships/slideLayout" Target="../slideLayouts/slideLayout12.xml"/><Relationship Id="rId16" Type="http://schemas.openxmlformats.org/officeDocument/2006/relationships/hyperlink" Target="https://vk.com/mispps" TargetMode="External"/><Relationship Id="rId1" Type="http://schemas.openxmlformats.org/officeDocument/2006/relationships/audio" Target="file:///C:\Users\colacho\Desktop\Logo_exclusivo-mispps_archivos\sound001.wav" TargetMode="External"/><Relationship Id="rId6" Type="http://schemas.openxmlformats.org/officeDocument/2006/relationships/image" Target="../media/image70.png"/><Relationship Id="rId11" Type="http://schemas.openxmlformats.org/officeDocument/2006/relationships/image" Target="../media/image73.png"/><Relationship Id="rId5" Type="http://schemas.openxmlformats.org/officeDocument/2006/relationships/hyperlink" Target="http://www.mispps.com/" TargetMode="External"/><Relationship Id="rId15" Type="http://schemas.openxmlformats.org/officeDocument/2006/relationships/image" Target="../media/image75.png"/><Relationship Id="rId10" Type="http://schemas.openxmlformats.org/officeDocument/2006/relationships/hyperlink" Target="https://www.facebook.com/mispps" TargetMode="External"/><Relationship Id="rId4" Type="http://schemas.openxmlformats.org/officeDocument/2006/relationships/image" Target="../media/image69.png"/><Relationship Id="rId9" Type="http://schemas.openxmlformats.org/officeDocument/2006/relationships/image" Target="../media/image72.png"/><Relationship Id="rId14" Type="http://schemas.openxmlformats.org/officeDocument/2006/relationships/hyperlink" Target="https://plus.google.com/+Mispps/"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 name="Picture 2" descr="http://1.bp.blogspot.com/-DPp_-kGDL64/TzR4_sgEQDI/AAAAAAAACWc/h2pOVQq0Y8Y/s1600/0k0289_gif-sicodelicos-21.gif"/>
          <p:cNvPicPr>
            <a:picLocks noChangeAspect="1" noChangeArrowheads="1" noCrop="1"/>
          </p:cNvPicPr>
          <p:nvPr/>
        </p:nvPicPr>
        <p:blipFill>
          <a:blip r:embed="rId3" cstate="print">
            <a:duotone>
              <a:prstClr val="black"/>
              <a:schemeClr val="accent6">
                <a:tint val="45000"/>
                <a:satMod val="400000"/>
              </a:schemeClr>
            </a:duotone>
            <a:lum bright="-25000" contrast="51000"/>
          </a:blip>
          <a:srcRect/>
          <a:stretch>
            <a:fillRect/>
          </a:stretch>
        </p:blipFill>
        <p:spPr bwMode="auto">
          <a:xfrm>
            <a:off x="-1" y="0"/>
            <a:ext cx="7380289" cy="9180513"/>
          </a:xfrm>
          <a:prstGeom prst="rect">
            <a:avLst/>
          </a:prstGeom>
          <a:noFill/>
        </p:spPr>
      </p:pic>
      <p:pic>
        <p:nvPicPr>
          <p:cNvPr id="155652" name="Image 2" descr="swirlrainbw3.gif"/>
          <p:cNvPicPr>
            <a:picLocks noChangeAspect="1"/>
          </p:cNvPicPr>
          <p:nvPr/>
        </p:nvPicPr>
        <p:blipFill>
          <a:blip r:embed="rId4" cstate="print"/>
          <a:srcRect/>
          <a:stretch>
            <a:fillRect/>
          </a:stretch>
        </p:blipFill>
        <p:spPr bwMode="auto">
          <a:xfrm rot="5400000">
            <a:off x="-4562166" y="4562172"/>
            <a:ext cx="9180513" cy="56180"/>
          </a:xfrm>
          <a:prstGeom prst="rect">
            <a:avLst/>
          </a:prstGeom>
          <a:noFill/>
          <a:ln w="9525">
            <a:noFill/>
            <a:miter lim="800000"/>
            <a:headEnd/>
            <a:tailEnd/>
          </a:ln>
        </p:spPr>
      </p:pic>
      <p:pic>
        <p:nvPicPr>
          <p:cNvPr id="155653" name="Image 2" descr="swirlrainbw3.gif"/>
          <p:cNvPicPr>
            <a:picLocks noChangeAspect="1"/>
          </p:cNvPicPr>
          <p:nvPr/>
        </p:nvPicPr>
        <p:blipFill>
          <a:blip r:embed="rId4" cstate="print"/>
          <a:srcRect/>
          <a:stretch>
            <a:fillRect/>
          </a:stretch>
        </p:blipFill>
        <p:spPr bwMode="auto">
          <a:xfrm rot="5400000">
            <a:off x="2761943" y="4562172"/>
            <a:ext cx="9180513" cy="56180"/>
          </a:xfrm>
          <a:prstGeom prst="rect">
            <a:avLst/>
          </a:prstGeom>
          <a:noFill/>
          <a:ln w="9525">
            <a:noFill/>
            <a:miter lim="800000"/>
            <a:headEnd/>
            <a:tailEnd/>
          </a:ln>
        </p:spPr>
      </p:pic>
      <p:pic>
        <p:nvPicPr>
          <p:cNvPr id="155654" name="Image 2" descr="swirlrainbw3.gif"/>
          <p:cNvPicPr>
            <a:picLocks noChangeAspect="1"/>
          </p:cNvPicPr>
          <p:nvPr/>
        </p:nvPicPr>
        <p:blipFill>
          <a:blip r:embed="rId4" cstate="print"/>
          <a:srcRect/>
          <a:stretch>
            <a:fillRect/>
          </a:stretch>
        </p:blipFill>
        <p:spPr bwMode="auto">
          <a:xfrm rot="10800000">
            <a:off x="3" y="0"/>
            <a:ext cx="7380288" cy="93053"/>
          </a:xfrm>
          <a:prstGeom prst="rect">
            <a:avLst/>
          </a:prstGeom>
          <a:noFill/>
          <a:ln w="9525">
            <a:noFill/>
            <a:miter lim="800000"/>
            <a:headEnd/>
            <a:tailEnd/>
          </a:ln>
        </p:spPr>
      </p:pic>
      <p:pic>
        <p:nvPicPr>
          <p:cNvPr id="155655" name="Image 2" descr="swirlrainbw3.gif"/>
          <p:cNvPicPr>
            <a:picLocks noChangeAspect="1"/>
          </p:cNvPicPr>
          <p:nvPr/>
        </p:nvPicPr>
        <p:blipFill>
          <a:blip r:embed="rId4" cstate="print"/>
          <a:srcRect/>
          <a:stretch>
            <a:fillRect/>
          </a:stretch>
        </p:blipFill>
        <p:spPr bwMode="auto">
          <a:xfrm rot="10800000">
            <a:off x="3" y="9080532"/>
            <a:ext cx="7380288" cy="99982"/>
          </a:xfrm>
          <a:prstGeom prst="rect">
            <a:avLst/>
          </a:prstGeom>
          <a:noFill/>
          <a:ln w="9525">
            <a:noFill/>
            <a:miter lim="800000"/>
            <a:headEnd/>
            <a:tailEnd/>
          </a:ln>
        </p:spPr>
      </p:pic>
      <p:pic>
        <p:nvPicPr>
          <p:cNvPr id="155650" name="Picture 2" descr="CARA"/>
          <p:cNvPicPr>
            <a:picLocks noChangeAspect="1" noChangeArrowheads="1"/>
          </p:cNvPicPr>
          <p:nvPr/>
        </p:nvPicPr>
        <p:blipFill>
          <a:blip r:embed="rId5" cstate="email"/>
          <a:srcRect/>
          <a:stretch>
            <a:fillRect/>
          </a:stretch>
        </p:blipFill>
        <p:spPr bwMode="auto">
          <a:xfrm>
            <a:off x="475434" y="7519214"/>
            <a:ext cx="857256" cy="1026732"/>
          </a:xfrm>
          <a:prstGeom prst="rect">
            <a:avLst/>
          </a:prstGeom>
          <a:noFill/>
          <a:ln w="38100">
            <a:solidFill>
              <a:srgbClr val="1CDEF8"/>
            </a:solidFill>
            <a:miter lim="800000"/>
            <a:headEnd/>
            <a:tailEnd/>
          </a:ln>
        </p:spPr>
      </p:pic>
      <p:sp>
        <p:nvSpPr>
          <p:cNvPr id="19" name="18 Rectángulo"/>
          <p:cNvSpPr/>
          <p:nvPr/>
        </p:nvSpPr>
        <p:spPr>
          <a:xfrm>
            <a:off x="1598380" y="6120360"/>
            <a:ext cx="2172943" cy="1066951"/>
          </a:xfrm>
          <a:prstGeom prst="rect">
            <a:avLst/>
          </a:prstGeom>
        </p:spPr>
        <p:txBody>
          <a:bodyPr wrap="square" lIns="81272" tIns="40636" rIns="81272" bIns="40636">
            <a:spAutoFit/>
          </a:bodyPr>
          <a:lstStyle/>
          <a:p>
            <a:pPr algn="ctr"/>
            <a:endParaRPr lang="es-ES" sz="6400" kern="10" dirty="0">
              <a:ln w="28575">
                <a:solidFill>
                  <a:schemeClr val="tx1"/>
                </a:solidFill>
                <a:round/>
                <a:headEnd/>
                <a:tailEnd/>
              </a:ln>
              <a:solidFill>
                <a:srgbClr val="0066CC"/>
              </a:solidFill>
              <a:effectLst>
                <a:outerShdw dist="35921" dir="2700000" algn="ctr" rotWithShape="0">
                  <a:srgbClr val="990000"/>
                </a:outerShdw>
              </a:effectLst>
              <a:latin typeface="Rockwell Extra Bold"/>
            </a:endParaRPr>
          </a:p>
        </p:txBody>
      </p:sp>
      <p:sp>
        <p:nvSpPr>
          <p:cNvPr id="22" name="WordArt 12"/>
          <p:cNvSpPr>
            <a:spLocks noChangeArrowheads="1" noChangeShapeType="1" noTextEdit="1"/>
          </p:cNvSpPr>
          <p:nvPr/>
        </p:nvSpPr>
        <p:spPr bwMode="auto">
          <a:xfrm>
            <a:off x="1118376" y="1375546"/>
            <a:ext cx="5017410" cy="6383222"/>
          </a:xfrm>
          <a:prstGeom prst="rect">
            <a:avLst/>
          </a:prstGeom>
        </p:spPr>
        <p:txBody>
          <a:bodyPr wrap="none" lIns="81272" tIns="40636" rIns="81272" bIns="40636" fromWordArt="1">
            <a:prstTxWarp prst="textPlain">
              <a:avLst>
                <a:gd name="adj" fmla="val 50000"/>
              </a:avLst>
            </a:prstTxWarp>
          </a:bodyPr>
          <a:lstStyle/>
          <a:p>
            <a:pPr algn="ctr"/>
            <a:r>
              <a:rPr lang="es-ES" sz="3200" kern="10" dirty="0" smtClean="0">
                <a:ln w="19050">
                  <a:solidFill>
                    <a:srgbClr val="0000FF"/>
                  </a:solidFill>
                  <a:round/>
                  <a:headEnd/>
                  <a:tailEnd/>
                </a:ln>
                <a:solidFill>
                  <a:srgbClr val="FFFF00"/>
                </a:solidFill>
                <a:effectLst>
                  <a:outerShdw dist="35921" dir="2700000" algn="ctr" rotWithShape="0">
                    <a:srgbClr val="990000"/>
                  </a:outerShdw>
                </a:effectLst>
                <a:latin typeface="Rockwell Extra Bold" pitchFamily="18" charset="0"/>
              </a:rPr>
              <a:t>¿PORQUE  </a:t>
            </a:r>
            <a:endParaRPr lang="es-ES" sz="3200" kern="10" dirty="0" smtClean="0">
              <a:ln w="19050">
                <a:solidFill>
                  <a:srgbClr val="0000FF"/>
                </a:solidFill>
                <a:round/>
                <a:headEnd/>
                <a:tailEnd/>
              </a:ln>
              <a:solidFill>
                <a:srgbClr val="FFFF00"/>
              </a:solidFill>
              <a:effectLst>
                <a:outerShdw dist="35921" dir="2700000" algn="ctr" rotWithShape="0">
                  <a:srgbClr val="990000"/>
                </a:outerShdw>
              </a:effectLst>
              <a:latin typeface="Rockwell Extra Bold" pitchFamily="18" charset="0"/>
            </a:endParaRPr>
          </a:p>
          <a:p>
            <a:pPr algn="ctr"/>
            <a:r>
              <a:rPr lang="es-ES" sz="3200" kern="10" dirty="0" smtClean="0">
                <a:ln w="19050">
                  <a:solidFill>
                    <a:srgbClr val="0000FF"/>
                  </a:solidFill>
                  <a:round/>
                  <a:headEnd/>
                  <a:tailEnd/>
                </a:ln>
                <a:solidFill>
                  <a:srgbClr val="FFFF00"/>
                </a:solidFill>
                <a:effectLst>
                  <a:outerShdw dist="35921" dir="2700000" algn="ctr" rotWithShape="0">
                    <a:srgbClr val="990000"/>
                  </a:outerShdw>
                </a:effectLst>
                <a:latin typeface="Rockwell Extra Bold" pitchFamily="18" charset="0"/>
              </a:rPr>
              <a:t>LOS  HOMBRES</a:t>
            </a:r>
          </a:p>
          <a:p>
            <a:pPr algn="ctr"/>
            <a:r>
              <a:rPr lang="es-ES" sz="3200" kern="10" dirty="0" smtClean="0">
                <a:ln w="19050">
                  <a:solidFill>
                    <a:srgbClr val="0000FF"/>
                  </a:solidFill>
                  <a:round/>
                  <a:headEnd/>
                  <a:tailEnd/>
                </a:ln>
                <a:solidFill>
                  <a:srgbClr val="FFFF00"/>
                </a:solidFill>
                <a:effectLst>
                  <a:outerShdw dist="35921" dir="2700000" algn="ctr" rotWithShape="0">
                    <a:srgbClr val="990000"/>
                  </a:outerShdw>
                </a:effectLst>
                <a:latin typeface="Rockwell Extra Bold" pitchFamily="18" charset="0"/>
              </a:rPr>
              <a:t>MUEREN  ANTES</a:t>
            </a:r>
          </a:p>
          <a:p>
            <a:pPr algn="ctr"/>
            <a:r>
              <a:rPr lang="es-ES" sz="3200" kern="10" dirty="0" smtClean="0">
                <a:ln w="19050">
                  <a:solidFill>
                    <a:srgbClr val="0000FF"/>
                  </a:solidFill>
                  <a:round/>
                  <a:headEnd/>
                  <a:tailEnd/>
                </a:ln>
                <a:solidFill>
                  <a:srgbClr val="FFFF00"/>
                </a:solidFill>
                <a:effectLst>
                  <a:outerShdw dist="35921" dir="2700000" algn="ctr" rotWithShape="0">
                    <a:srgbClr val="990000"/>
                  </a:outerShdw>
                </a:effectLst>
                <a:latin typeface="Rockwell Extra Bold" pitchFamily="18" charset="0"/>
              </a:rPr>
              <a:t>QUE  LAS   </a:t>
            </a:r>
            <a:r>
              <a:rPr lang="es-ES" sz="3200" kern="10" dirty="0" smtClean="0">
                <a:ln w="19050">
                  <a:solidFill>
                    <a:srgbClr val="0000FF"/>
                  </a:solidFill>
                  <a:round/>
                  <a:headEnd/>
                  <a:tailEnd/>
                </a:ln>
                <a:solidFill>
                  <a:srgbClr val="FFFF00"/>
                </a:solidFill>
                <a:effectLst>
                  <a:outerShdw dist="35921" dir="2700000" algn="ctr" rotWithShape="0">
                    <a:srgbClr val="990000"/>
                  </a:outerShdw>
                </a:effectLst>
                <a:latin typeface="Rockwell Extra Bold" pitchFamily="18" charset="0"/>
              </a:rPr>
              <a:t>MUJERES? </a:t>
            </a:r>
            <a:endParaRPr lang="es-ES" sz="3200" kern="10" dirty="0" smtClean="0">
              <a:ln w="19050">
                <a:solidFill>
                  <a:srgbClr val="0000FF"/>
                </a:solidFill>
                <a:round/>
                <a:headEnd/>
                <a:tailEnd/>
              </a:ln>
              <a:solidFill>
                <a:srgbClr val="FFFF00"/>
              </a:solidFill>
              <a:effectLst>
                <a:outerShdw dist="35921" dir="2700000" algn="ctr" rotWithShape="0">
                  <a:srgbClr val="990000"/>
                </a:outerShdw>
              </a:effectLst>
              <a:latin typeface="Rockwell Extra Bold" pitchFamily="18" charset="0"/>
            </a:endParaRPr>
          </a:p>
          <a:p>
            <a:pPr algn="ctr"/>
            <a:endParaRPr lang="es-ES" sz="3200" kern="10" dirty="0">
              <a:ln w="19050">
                <a:solidFill>
                  <a:srgbClr val="0000FF"/>
                </a:solidFill>
                <a:round/>
                <a:headEnd/>
                <a:tailEnd/>
              </a:ln>
              <a:solidFill>
                <a:srgbClr val="FFFF00"/>
              </a:solidFill>
              <a:effectLst>
                <a:outerShdw dist="35921" dir="2700000" algn="ctr" rotWithShape="0">
                  <a:srgbClr val="990000"/>
                </a:outerShdw>
              </a:effectLst>
              <a:latin typeface="Rockwell Extra Bold" pitchFamily="18" charset="0"/>
            </a:endParaRPr>
          </a:p>
        </p:txBody>
      </p:sp>
      <p:pic>
        <p:nvPicPr>
          <p:cNvPr id="13" name="Picture 6" descr="http://www.nombres-animados.net/Letra-J/Jose-Luis/Nombre-animado-Jose-Luis-04.gif"/>
          <p:cNvPicPr>
            <a:picLocks noChangeAspect="1" noChangeArrowheads="1" noCrop="1"/>
          </p:cNvPicPr>
          <p:nvPr/>
        </p:nvPicPr>
        <p:blipFill>
          <a:blip r:embed="rId6">
            <a:duotone>
              <a:prstClr val="black"/>
              <a:schemeClr val="accent4">
                <a:tint val="45000"/>
                <a:satMod val="400000"/>
              </a:schemeClr>
            </a:duotone>
            <a:lum contrast="92000"/>
          </a:blip>
          <a:srcRect/>
          <a:stretch>
            <a:fillRect/>
          </a:stretch>
        </p:blipFill>
        <p:spPr bwMode="auto">
          <a:xfrm>
            <a:off x="1475566" y="7662090"/>
            <a:ext cx="1238545" cy="1018616"/>
          </a:xfrm>
          <a:prstGeom prst="rect">
            <a:avLst/>
          </a:prstGeom>
          <a:noFill/>
        </p:spPr>
      </p:pic>
    </p:spTree>
  </p:cSld>
  <p:clrMapOvr>
    <a:masterClrMapping/>
  </p:clrMapOvr>
  <p:transition spd="slow" advTm="12000">
    <p:blinds dir="vert"/>
    <p:sndAc>
      <p:stSnd>
        <p:snd r:embed="rId2" name="no puedo dejar de mirarte(3)298.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14"/>
                                        </p:tgtEl>
                                        <p:attrNameLst>
                                          <p:attrName>style.opacity</p:attrName>
                                        </p:attrNameLst>
                                      </p:cBhvr>
                                      <p:to>
                                        <p:strVal val="0.25"/>
                                      </p:to>
                                    </p:set>
                                    <p:animEffect filter="image" prLst="opacity: 0.25">
                                      <p:cBhvr rctx="IE">
                                        <p:cTn id="7" dur="indefinite"/>
                                        <p:tgtEl>
                                          <p:spTgt spid="14"/>
                                        </p:tgtEl>
                                      </p:cBhvr>
                                    </p:animEffect>
                                  </p:childTnLst>
                                </p:cTn>
                              </p:par>
                              <p:par>
                                <p:cTn id="8" presetID="42" presetClass="entr" presetSubtype="0" fill="hold" grpId="0" nodeType="withEffect">
                                  <p:stCondLst>
                                    <p:cond delay="0"/>
                                  </p:stCondLst>
                                  <p:childTnLst>
                                    <p:set>
                                      <p:cBhvr>
                                        <p:cTn id="9" dur="1" fill="hold">
                                          <p:stCondLst>
                                            <p:cond delay="0"/>
                                          </p:stCondLst>
                                        </p:cTn>
                                        <p:tgtEl>
                                          <p:spTgt spid="22"/>
                                        </p:tgtEl>
                                        <p:attrNameLst>
                                          <p:attrName>style.visibility</p:attrName>
                                        </p:attrNameLst>
                                      </p:cBhvr>
                                      <p:to>
                                        <p:strVal val="visible"/>
                                      </p:to>
                                    </p:set>
                                    <p:animEffect transition="in" filter="fade">
                                      <p:cBhvr>
                                        <p:cTn id="10" dur="2000"/>
                                        <p:tgtEl>
                                          <p:spTgt spid="22"/>
                                        </p:tgtEl>
                                      </p:cBhvr>
                                    </p:animEffect>
                                    <p:anim calcmode="lin" valueType="num">
                                      <p:cBhvr>
                                        <p:cTn id="11" dur="2000" fill="hold"/>
                                        <p:tgtEl>
                                          <p:spTgt spid="22"/>
                                        </p:tgtEl>
                                        <p:attrNameLst>
                                          <p:attrName>ppt_x</p:attrName>
                                        </p:attrNameLst>
                                      </p:cBhvr>
                                      <p:tavLst>
                                        <p:tav tm="0">
                                          <p:val>
                                            <p:strVal val="#ppt_x"/>
                                          </p:val>
                                        </p:tav>
                                        <p:tav tm="100000">
                                          <p:val>
                                            <p:strVal val="#ppt_x"/>
                                          </p:val>
                                        </p:tav>
                                      </p:tavLst>
                                    </p:anim>
                                    <p:anim calcmode="lin" valueType="num">
                                      <p:cBhvr>
                                        <p:cTn id="12" dur="2000" fill="hold"/>
                                        <p:tgtEl>
                                          <p:spTgt spid="22"/>
                                        </p:tgtEl>
                                        <p:attrNameLst>
                                          <p:attrName>ppt_y</p:attrName>
                                        </p:attrNameLst>
                                      </p:cBhvr>
                                      <p:tavLst>
                                        <p:tav tm="0">
                                          <p:val>
                                            <p:strVal val="#ppt_y+.1"/>
                                          </p:val>
                                        </p:tav>
                                        <p:tav tm="100000">
                                          <p:val>
                                            <p:strVal val="#ppt_y"/>
                                          </p:val>
                                        </p:tav>
                                      </p:tavLst>
                                    </p:anim>
                                  </p:childTnLst>
                                </p:cTn>
                              </p:par>
                            </p:childTnLst>
                          </p:cTn>
                        </p:par>
                        <p:par>
                          <p:cTn id="13" fill="hold">
                            <p:stCondLst>
                              <p:cond delay="2000"/>
                            </p:stCondLst>
                            <p:childTnLst>
                              <p:par>
                                <p:cTn id="14" presetID="22" presetClass="emph" presetSubtype="0" repeatCount="indefinite" fill="hold" grpId="1" nodeType="afterEffect">
                                  <p:stCondLst>
                                    <p:cond delay="0"/>
                                  </p:stCondLst>
                                  <p:childTnLst>
                                    <p:animClr clrSpc="hsl" dir="cw">
                                      <p:cBhvr override="childStyle">
                                        <p:cTn id="15" dur="2000" fill="hold"/>
                                        <p:tgtEl>
                                          <p:spTgt spid="22"/>
                                        </p:tgtEl>
                                        <p:attrNameLst>
                                          <p:attrName>style.color</p:attrName>
                                        </p:attrNameLst>
                                      </p:cBhvr>
                                      <p:by>
                                        <p:hsl h="-7200000" s="0" l="0"/>
                                      </p:by>
                                    </p:animClr>
                                    <p:animClr clrSpc="hsl" dir="cw">
                                      <p:cBhvr>
                                        <p:cTn id="16" dur="2000" fill="hold"/>
                                        <p:tgtEl>
                                          <p:spTgt spid="22"/>
                                        </p:tgtEl>
                                        <p:attrNameLst>
                                          <p:attrName>fillcolor</p:attrName>
                                        </p:attrNameLst>
                                      </p:cBhvr>
                                      <p:by>
                                        <p:hsl h="-7200000" s="0" l="0"/>
                                      </p:by>
                                    </p:animClr>
                                    <p:animClr clrSpc="hsl" dir="cw">
                                      <p:cBhvr>
                                        <p:cTn id="17" dur="2000" fill="hold"/>
                                        <p:tgtEl>
                                          <p:spTgt spid="22"/>
                                        </p:tgtEl>
                                        <p:attrNameLst>
                                          <p:attrName>stroke.color</p:attrName>
                                        </p:attrNameLst>
                                      </p:cBhvr>
                                      <p:by>
                                        <p:hsl h="-7200000" s="0" l="0"/>
                                      </p:by>
                                    </p:animClr>
                                    <p:set>
                                      <p:cBhvr>
                                        <p:cTn id="18" dur="2000" fill="hold"/>
                                        <p:tgtEl>
                                          <p:spTgt spid="22"/>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animBg="1"/>
      <p:bldP spid="22" grpId="1"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http://1.bp.blogspot.com/-DPp_-kGDL64/TzR4_sgEQDI/AAAAAAAACWc/h2pOVQq0Y8Y/s1600/0k0289_gif-sicodelicos-21.gif"/>
          <p:cNvPicPr>
            <a:picLocks noChangeAspect="1" noChangeArrowheads="1" noCrop="1"/>
          </p:cNvPicPr>
          <p:nvPr/>
        </p:nvPicPr>
        <p:blipFill>
          <a:blip r:embed="rId2" cstate="print">
            <a:duotone>
              <a:prstClr val="black"/>
              <a:schemeClr val="accent6">
                <a:tint val="45000"/>
                <a:satMod val="400000"/>
              </a:schemeClr>
            </a:duotone>
            <a:lum bright="-25000" contrast="51000"/>
          </a:blip>
          <a:srcRect/>
          <a:stretch>
            <a:fillRect/>
          </a:stretch>
        </p:blipFill>
        <p:spPr bwMode="auto">
          <a:xfrm>
            <a:off x="-1" y="0"/>
            <a:ext cx="7380289" cy="9180513"/>
          </a:xfrm>
          <a:prstGeom prst="rect">
            <a:avLst/>
          </a:prstGeom>
          <a:noFill/>
        </p:spPr>
      </p:pic>
      <p:pic>
        <p:nvPicPr>
          <p:cNvPr id="1026" name="Picture 2" descr="http://consejosgratis.com/wp-content/uploads/2015/08/Limpiabridrios-1.jpg"/>
          <p:cNvPicPr>
            <a:picLocks noChangeAspect="1" noChangeArrowheads="1"/>
          </p:cNvPicPr>
          <p:nvPr/>
        </p:nvPicPr>
        <p:blipFill>
          <a:blip r:embed="rId3"/>
          <a:srcRect/>
          <a:stretch>
            <a:fillRect/>
          </a:stretch>
        </p:blipFill>
        <p:spPr bwMode="auto">
          <a:xfrm>
            <a:off x="-810450" y="1018356"/>
            <a:ext cx="9429750" cy="7153275"/>
          </a:xfrm>
          <a:prstGeom prst="rect">
            <a:avLst/>
          </a:prstGeom>
          <a:noFill/>
        </p:spPr>
      </p:pic>
      <p:pic>
        <p:nvPicPr>
          <p:cNvPr id="4" name="Picture 2" descr="http://2.bp.blogspot.com/-S5D4QR28Igc/TzMsqnzfrtI/AAAAAAAACVM/pMntVt-1IJI/s1600/0k0289_gif-sicodelicos-12.gif"/>
          <p:cNvPicPr>
            <a:picLocks noChangeAspect="1" noChangeArrowheads="1" noCrop="1"/>
          </p:cNvPicPr>
          <p:nvPr/>
        </p:nvPicPr>
        <p:blipFill>
          <a:blip r:embed="rId4" cstate="print">
            <a:duotone>
              <a:prstClr val="black"/>
              <a:schemeClr val="accent6">
                <a:tint val="45000"/>
                <a:satMod val="400000"/>
              </a:schemeClr>
            </a:duotone>
          </a:blip>
          <a:srcRect/>
          <a:stretch>
            <a:fillRect/>
          </a:stretch>
        </p:blipFill>
        <p:spPr bwMode="auto">
          <a:xfrm>
            <a:off x="-2953590" y="-4625246"/>
            <a:ext cx="13001716" cy="19527210"/>
          </a:xfrm>
          <a:prstGeom prst="rect">
            <a:avLst/>
          </a:prstGeom>
          <a:noFill/>
        </p:spPr>
      </p:pic>
    </p:spTree>
  </p:cSld>
  <p:clrMapOvr>
    <a:masterClrMapping/>
  </p:clrMapOvr>
  <p:transition spd="slow" advTm="9000">
    <p:blinds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6" presetClass="exit" presetSubtype="32" fill="hold" nodeType="clickEffect">
                                  <p:stCondLst>
                                    <p:cond delay="0"/>
                                  </p:stCondLst>
                                  <p:childTnLst>
                                    <p:animEffect transition="out" filter="circle(out)">
                                      <p:cBhvr>
                                        <p:cTn id="11" dur="5000"/>
                                        <p:tgtEl>
                                          <p:spTgt spid="4"/>
                                        </p:tgtEl>
                                      </p:cBhvr>
                                    </p:animEffect>
                                    <p:set>
                                      <p:cBhvr>
                                        <p:cTn id="12" dur="1" fill="hold">
                                          <p:stCondLst>
                                            <p:cond delay="4999"/>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http://1.bp.blogspot.com/-DPp_-kGDL64/TzR4_sgEQDI/AAAAAAAACWc/h2pOVQq0Y8Y/s1600/0k0289_gif-sicodelicos-21.gif"/>
          <p:cNvPicPr>
            <a:picLocks noChangeAspect="1" noChangeArrowheads="1" noCrop="1"/>
          </p:cNvPicPr>
          <p:nvPr/>
        </p:nvPicPr>
        <p:blipFill>
          <a:blip r:embed="rId2" cstate="print">
            <a:duotone>
              <a:prstClr val="black"/>
              <a:schemeClr val="accent6">
                <a:tint val="45000"/>
                <a:satMod val="400000"/>
              </a:schemeClr>
            </a:duotone>
            <a:lum bright="-25000" contrast="51000"/>
          </a:blip>
          <a:srcRect/>
          <a:stretch>
            <a:fillRect/>
          </a:stretch>
        </p:blipFill>
        <p:spPr bwMode="auto">
          <a:xfrm>
            <a:off x="-1" y="0"/>
            <a:ext cx="7380289" cy="9180513"/>
          </a:xfrm>
          <a:prstGeom prst="rect">
            <a:avLst/>
          </a:prstGeom>
          <a:noFill/>
        </p:spPr>
      </p:pic>
      <p:pic>
        <p:nvPicPr>
          <p:cNvPr id="61442" name="Picture 2" descr="http://www.ultimosdias.com/imagenes/1/original/266431438012571-trabajos-peligrosos.jpg"/>
          <p:cNvPicPr>
            <a:picLocks noChangeAspect="1" noChangeArrowheads="1"/>
          </p:cNvPicPr>
          <p:nvPr/>
        </p:nvPicPr>
        <p:blipFill>
          <a:blip r:embed="rId3"/>
          <a:srcRect/>
          <a:stretch>
            <a:fillRect/>
          </a:stretch>
        </p:blipFill>
        <p:spPr bwMode="auto">
          <a:xfrm>
            <a:off x="0" y="1161232"/>
            <a:ext cx="7488671" cy="6786610"/>
          </a:xfrm>
          <a:prstGeom prst="rect">
            <a:avLst/>
          </a:prstGeom>
          <a:noFill/>
        </p:spPr>
      </p:pic>
    </p:spTree>
  </p:cSld>
  <p:clrMapOvr>
    <a:masterClrMapping/>
  </p:clrMapOvr>
  <p:transition spd="slow" advTm="7000">
    <p:blinds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http://salonkritik.net/10-11/lumiere00.gif"/>
          <p:cNvPicPr>
            <a:picLocks noChangeAspect="1" noChangeArrowheads="1" noCrop="1"/>
          </p:cNvPicPr>
          <p:nvPr/>
        </p:nvPicPr>
        <p:blipFill>
          <a:blip r:embed="rId2">
            <a:duotone>
              <a:schemeClr val="accent3">
                <a:shade val="45000"/>
                <a:satMod val="135000"/>
              </a:schemeClr>
              <a:prstClr val="white"/>
            </a:duotone>
            <a:lum bright="-46000" contrast="8000"/>
          </a:blip>
          <a:srcRect/>
          <a:stretch>
            <a:fillRect/>
          </a:stretch>
        </p:blipFill>
        <p:spPr bwMode="auto">
          <a:xfrm>
            <a:off x="0" y="0"/>
            <a:ext cx="7380288" cy="9384524"/>
          </a:xfrm>
          <a:prstGeom prst="rect">
            <a:avLst/>
          </a:prstGeom>
          <a:noFill/>
        </p:spPr>
      </p:pic>
      <p:sp>
        <p:nvSpPr>
          <p:cNvPr id="2" name="1 Rectángulo"/>
          <p:cNvSpPr/>
          <p:nvPr/>
        </p:nvSpPr>
        <p:spPr>
          <a:xfrm>
            <a:off x="1261252" y="1589860"/>
            <a:ext cx="4929222" cy="6124754"/>
          </a:xfrm>
          <a:prstGeom prst="rect">
            <a:avLst/>
          </a:prstGeom>
        </p:spPr>
        <p:txBody>
          <a:bodyPr wrap="square">
            <a:spAutoFit/>
          </a:bodyPr>
          <a:lstStyle/>
          <a:p>
            <a:pPr algn="ctr"/>
            <a:r>
              <a:rPr lang="es-ES" sz="2800" b="1" dirty="0" smtClean="0">
                <a:latin typeface="Agency FB" pitchFamily="34" charset="0"/>
              </a:rPr>
              <a:t>Las estadísticas no mienten: los hombres mueren antes que las mujeres, pero si para ti aquellos datos numéricos te parecen poco suficientes, ésta ocasión en Divertidos, tenemos una galería de imágenes (porque una imagen vale más que mil palabras) en dónde podemos ver cómo la poca – o mucha- destreza y habilidad que tiene el sexo masculino para hacer ciertas labores, que los coloca al filo de la muerte de una manera a veces absurda o a veces temeraria. </a:t>
            </a:r>
            <a:endParaRPr lang="es-ES" sz="2800" b="1" dirty="0">
              <a:latin typeface="Agency FB" pitchFamily="34" charset="0"/>
            </a:endParaRPr>
          </a:p>
        </p:txBody>
      </p:sp>
    </p:spTree>
  </p:cSld>
  <p:clrMapOvr>
    <a:masterClrMapping/>
  </p:clrMapOvr>
  <p:transition spd="slow" advTm="28000">
    <p:blinds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5058" name="Picture 2" descr="https://encrypted-tbn3.gstatic.com/images?q=tbn:ANd9GcQeFWmW1mmmaOPUlxKP5GZo3tiG_GeX3l0e2lhO3hFx4ooiQQIVSA">
            <a:hlinkClick r:id="rId2"/>
          </p:cNvPr>
          <p:cNvPicPr>
            <a:picLocks noChangeAspect="1" noChangeArrowheads="1"/>
          </p:cNvPicPr>
          <p:nvPr/>
        </p:nvPicPr>
        <p:blipFill>
          <a:blip r:embed="rId3"/>
          <a:srcRect/>
          <a:stretch>
            <a:fillRect/>
          </a:stretch>
        </p:blipFill>
        <p:spPr bwMode="auto">
          <a:xfrm>
            <a:off x="-1" y="-1"/>
            <a:ext cx="7380289" cy="9180513"/>
          </a:xfrm>
          <a:prstGeom prst="rect">
            <a:avLst/>
          </a:prstGeom>
          <a:noFill/>
        </p:spPr>
      </p:pic>
    </p:spTree>
  </p:cSld>
  <p:clrMapOvr>
    <a:masterClrMapping/>
  </p:clrMapOvr>
  <p:transition spd="slow" advTm="7000">
    <p:blinds dir="vert"/>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http://1.bp.blogspot.com/-DPp_-kGDL64/TzR4_sgEQDI/AAAAAAAACWc/h2pOVQq0Y8Y/s1600/0k0289_gif-sicodelicos-21.gif"/>
          <p:cNvPicPr>
            <a:picLocks noChangeAspect="1" noChangeArrowheads="1" noCrop="1"/>
          </p:cNvPicPr>
          <p:nvPr/>
        </p:nvPicPr>
        <p:blipFill>
          <a:blip r:embed="rId2" cstate="print">
            <a:duotone>
              <a:prstClr val="black"/>
              <a:schemeClr val="accent6">
                <a:tint val="45000"/>
                <a:satMod val="400000"/>
              </a:schemeClr>
            </a:duotone>
            <a:lum bright="-25000" contrast="51000"/>
          </a:blip>
          <a:srcRect/>
          <a:stretch>
            <a:fillRect/>
          </a:stretch>
        </p:blipFill>
        <p:spPr bwMode="auto">
          <a:xfrm>
            <a:off x="-1" y="0"/>
            <a:ext cx="7380289" cy="9180513"/>
          </a:xfrm>
          <a:prstGeom prst="rect">
            <a:avLst/>
          </a:prstGeom>
          <a:noFill/>
        </p:spPr>
      </p:pic>
      <p:pic>
        <p:nvPicPr>
          <p:cNvPr id="60418" name="Picture 2" descr="http://www.elespectador.com/files/imagecache/560_width_display/images/mar2009/a3afd18f38c4b380a4bdccbd52f8831e.jpg"/>
          <p:cNvPicPr>
            <a:picLocks noChangeAspect="1" noChangeArrowheads="1"/>
          </p:cNvPicPr>
          <p:nvPr/>
        </p:nvPicPr>
        <p:blipFill>
          <a:blip r:embed="rId3"/>
          <a:srcRect/>
          <a:stretch>
            <a:fillRect/>
          </a:stretch>
        </p:blipFill>
        <p:spPr bwMode="auto">
          <a:xfrm>
            <a:off x="-20153" y="1375546"/>
            <a:ext cx="7400441" cy="6000792"/>
          </a:xfrm>
          <a:prstGeom prst="rect">
            <a:avLst/>
          </a:prstGeom>
          <a:noFill/>
        </p:spPr>
      </p:pic>
    </p:spTree>
  </p:cSld>
  <p:clrMapOvr>
    <a:masterClrMapping/>
  </p:clrMapOvr>
  <p:transition spd="slow" advTm="7000">
    <p:blinds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9698" name="Picture 2" descr="http://3.bp.blogspot.com/-IldBQuNE_aw/VgYcQlzsMZI/AAAAAAAAAB0/ElFVkebIzj4/s1600/charrosdejalisco03.jpg"/>
          <p:cNvPicPr>
            <a:picLocks noChangeAspect="1" noChangeArrowheads="1"/>
          </p:cNvPicPr>
          <p:nvPr/>
        </p:nvPicPr>
        <p:blipFill>
          <a:blip r:embed="rId2"/>
          <a:srcRect/>
          <a:stretch>
            <a:fillRect/>
          </a:stretch>
        </p:blipFill>
        <p:spPr bwMode="auto">
          <a:xfrm>
            <a:off x="-739012" y="-1"/>
            <a:ext cx="8358246" cy="9180513"/>
          </a:xfrm>
          <a:prstGeom prst="rect">
            <a:avLst/>
          </a:prstGeom>
          <a:noFill/>
        </p:spPr>
      </p:pic>
    </p:spTree>
  </p:cSld>
  <p:clrMapOvr>
    <a:masterClrMapping/>
  </p:clrMapOvr>
  <p:transition spd="slow" advTm="7000">
    <p:blinds dir="vert"/>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http://1.bp.blogspot.com/-DPp_-kGDL64/TzR4_sgEQDI/AAAAAAAACWc/h2pOVQq0Y8Y/s1600/0k0289_gif-sicodelicos-21.gif"/>
          <p:cNvPicPr>
            <a:picLocks noChangeAspect="1" noChangeArrowheads="1" noCrop="1"/>
          </p:cNvPicPr>
          <p:nvPr/>
        </p:nvPicPr>
        <p:blipFill>
          <a:blip r:embed="rId2" cstate="print">
            <a:duotone>
              <a:prstClr val="black"/>
              <a:schemeClr val="accent6">
                <a:tint val="45000"/>
                <a:satMod val="400000"/>
              </a:schemeClr>
            </a:duotone>
            <a:lum bright="-25000" contrast="51000"/>
          </a:blip>
          <a:srcRect/>
          <a:stretch>
            <a:fillRect/>
          </a:stretch>
        </p:blipFill>
        <p:spPr bwMode="auto">
          <a:xfrm>
            <a:off x="-1" y="0"/>
            <a:ext cx="7380289" cy="9180513"/>
          </a:xfrm>
          <a:prstGeom prst="rect">
            <a:avLst/>
          </a:prstGeom>
          <a:noFill/>
        </p:spPr>
      </p:pic>
      <p:pic>
        <p:nvPicPr>
          <p:cNvPr id="62466" name="Picture 2" descr="http://1.bp.blogspot.com/-SV10oWEORs0/VPHtUvk0qmI/AAAAAAAABQA/CapA9dMx80E/s1600/AgenciaUN_1102_1_31.jpg"/>
          <p:cNvPicPr>
            <a:picLocks noChangeAspect="1" noChangeArrowheads="1"/>
          </p:cNvPicPr>
          <p:nvPr/>
        </p:nvPicPr>
        <p:blipFill>
          <a:blip r:embed="rId3"/>
          <a:srcRect/>
          <a:stretch>
            <a:fillRect/>
          </a:stretch>
        </p:blipFill>
        <p:spPr bwMode="auto">
          <a:xfrm>
            <a:off x="0" y="1589860"/>
            <a:ext cx="7418768" cy="6072230"/>
          </a:xfrm>
          <a:prstGeom prst="rect">
            <a:avLst/>
          </a:prstGeom>
          <a:noFill/>
        </p:spPr>
      </p:pic>
    </p:spTree>
  </p:cSld>
  <p:clrMapOvr>
    <a:masterClrMapping/>
  </p:clrMapOvr>
  <p:transition spd="slow" advTm="7000">
    <p:blinds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descr="http://salonkritik.net/10-11/lumiere00.gif"/>
          <p:cNvPicPr>
            <a:picLocks noChangeAspect="1" noChangeArrowheads="1" noCrop="1"/>
          </p:cNvPicPr>
          <p:nvPr/>
        </p:nvPicPr>
        <p:blipFill>
          <a:blip r:embed="rId2">
            <a:duotone>
              <a:schemeClr val="accent3">
                <a:shade val="45000"/>
                <a:satMod val="135000"/>
              </a:schemeClr>
              <a:prstClr val="white"/>
            </a:duotone>
            <a:lum bright="-46000" contrast="8000"/>
          </a:blip>
          <a:srcRect/>
          <a:stretch>
            <a:fillRect/>
          </a:stretch>
        </p:blipFill>
        <p:spPr bwMode="auto">
          <a:xfrm>
            <a:off x="0" y="0"/>
            <a:ext cx="7380288" cy="9384524"/>
          </a:xfrm>
          <a:prstGeom prst="rect">
            <a:avLst/>
          </a:prstGeom>
          <a:noFill/>
        </p:spPr>
      </p:pic>
      <p:sp>
        <p:nvSpPr>
          <p:cNvPr id="2" name="1 Rectángulo"/>
          <p:cNvSpPr/>
          <p:nvPr/>
        </p:nvSpPr>
        <p:spPr>
          <a:xfrm>
            <a:off x="904062" y="1661298"/>
            <a:ext cx="5521066" cy="6001643"/>
          </a:xfrm>
          <a:prstGeom prst="rect">
            <a:avLst/>
          </a:prstGeom>
        </p:spPr>
        <p:txBody>
          <a:bodyPr wrap="square">
            <a:spAutoFit/>
          </a:bodyPr>
          <a:lstStyle/>
          <a:p>
            <a:pPr algn="ctr"/>
            <a:r>
              <a:rPr lang="es-ES" sz="3200" b="1" dirty="0" smtClean="0">
                <a:latin typeface="Agency FB" pitchFamily="34" charset="0"/>
              </a:rPr>
              <a:t>Cuando vemos las siguientes imágenes nos damos cuenta que para muchos de ellos no hay una otra forma de explicarnos que sigan vivos si no porque tienen o muy buena suerte, o un ángel guardián a prueba de fuego. Desde hazañas poco coherentes desde un décimo piso, movimientos de gimnasio que podrían desnucar a uno de los participantes e incluso actos que desafían a la física misma.</a:t>
            </a:r>
            <a:endParaRPr lang="es-ES" sz="3200" b="1" dirty="0">
              <a:latin typeface="Agency FB" pitchFamily="34" charset="0"/>
            </a:endParaRPr>
          </a:p>
        </p:txBody>
      </p:sp>
    </p:spTree>
  </p:cSld>
  <p:clrMapOvr>
    <a:masterClrMapping/>
  </p:clrMapOvr>
  <p:transition spd="slow" advTm="22000">
    <p:blinds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4"/>
                                        </p:tgtEl>
                                        <p:attrNameLst>
                                          <p:attrName>style.opacity</p:attrName>
                                        </p:attrNameLst>
                                      </p:cBhvr>
                                      <p:to>
                                        <p:strVal val="0.25"/>
                                      </p:to>
                                    </p:set>
                                    <p:animEffect filter="image" prLst="opacity: 0.25">
                                      <p:cBhvr rctx="IE">
                                        <p:cTn id="7" dur="indefinite"/>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4818" name="Picture 2" descr="http://fotos.lahora.com.ec/cache/4/47/472/4722/el-iess-previene-riesgos-laborales-20110630081448-47225eede9b843bb859ab80357a70d25.jpg"/>
          <p:cNvPicPr>
            <a:picLocks noChangeAspect="1" noChangeArrowheads="1"/>
          </p:cNvPicPr>
          <p:nvPr/>
        </p:nvPicPr>
        <p:blipFill>
          <a:blip r:embed="rId2"/>
          <a:srcRect/>
          <a:stretch>
            <a:fillRect/>
          </a:stretch>
        </p:blipFill>
        <p:spPr bwMode="auto">
          <a:xfrm>
            <a:off x="0" y="-267527"/>
            <a:ext cx="7380288" cy="9448040"/>
          </a:xfrm>
          <a:prstGeom prst="rect">
            <a:avLst/>
          </a:prstGeom>
          <a:noFill/>
        </p:spPr>
      </p:pic>
    </p:spTree>
  </p:cSld>
  <p:clrMapOvr>
    <a:masterClrMapping/>
  </p:clrMapOvr>
  <p:transition spd="slow" advTm="7000">
    <p:blinds dir="vert"/>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http://1.bp.blogspot.com/-DPp_-kGDL64/TzR4_sgEQDI/AAAAAAAACWc/h2pOVQq0Y8Y/s1600/0k0289_gif-sicodelicos-21.gif"/>
          <p:cNvPicPr>
            <a:picLocks noChangeAspect="1" noChangeArrowheads="1" noCrop="1"/>
          </p:cNvPicPr>
          <p:nvPr/>
        </p:nvPicPr>
        <p:blipFill>
          <a:blip r:embed="rId2" cstate="print">
            <a:duotone>
              <a:prstClr val="black"/>
              <a:schemeClr val="accent6">
                <a:tint val="45000"/>
                <a:satMod val="400000"/>
              </a:schemeClr>
            </a:duotone>
            <a:lum bright="-25000" contrast="51000"/>
          </a:blip>
          <a:srcRect/>
          <a:stretch>
            <a:fillRect/>
          </a:stretch>
        </p:blipFill>
        <p:spPr bwMode="auto">
          <a:xfrm>
            <a:off x="-1" y="0"/>
            <a:ext cx="7380289" cy="9180513"/>
          </a:xfrm>
          <a:prstGeom prst="rect">
            <a:avLst/>
          </a:prstGeom>
          <a:noFill/>
        </p:spPr>
      </p:pic>
      <p:pic>
        <p:nvPicPr>
          <p:cNvPr id="64514" name="Picture 2" descr="http://1.bp.blogspot.com/_RbpdQfAK4IE/SH0_bg5f1GI/AAAAAAAABrg/ikZqF6Mwphw/s400/alturataco.jpg"/>
          <p:cNvPicPr>
            <a:picLocks noChangeAspect="1" noChangeArrowheads="1"/>
          </p:cNvPicPr>
          <p:nvPr/>
        </p:nvPicPr>
        <p:blipFill>
          <a:blip r:embed="rId3"/>
          <a:srcRect/>
          <a:stretch>
            <a:fillRect/>
          </a:stretch>
        </p:blipFill>
        <p:spPr bwMode="auto">
          <a:xfrm>
            <a:off x="475434" y="0"/>
            <a:ext cx="6547664" cy="9180513"/>
          </a:xfrm>
          <a:prstGeom prst="rect">
            <a:avLst/>
          </a:prstGeom>
          <a:noFill/>
        </p:spPr>
      </p:pic>
    </p:spTree>
  </p:cSld>
  <p:clrMapOvr>
    <a:masterClrMapping/>
  </p:clrMapOvr>
  <p:transition spd="slow" advTm="7000">
    <p:blinds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http://salonkritik.net/10-11/lumiere00.gif"/>
          <p:cNvPicPr>
            <a:picLocks noChangeAspect="1" noChangeArrowheads="1" noCrop="1"/>
          </p:cNvPicPr>
          <p:nvPr/>
        </p:nvPicPr>
        <p:blipFill>
          <a:blip r:embed="rId2">
            <a:duotone>
              <a:schemeClr val="accent3">
                <a:shade val="45000"/>
                <a:satMod val="135000"/>
              </a:schemeClr>
              <a:prstClr val="white"/>
            </a:duotone>
            <a:lum bright="-46000" contrast="8000"/>
          </a:blip>
          <a:srcRect/>
          <a:stretch>
            <a:fillRect/>
          </a:stretch>
        </p:blipFill>
        <p:spPr bwMode="auto">
          <a:xfrm>
            <a:off x="0" y="0"/>
            <a:ext cx="7380288" cy="9384524"/>
          </a:xfrm>
          <a:prstGeom prst="rect">
            <a:avLst/>
          </a:prstGeom>
          <a:noFill/>
        </p:spPr>
      </p:pic>
      <p:sp>
        <p:nvSpPr>
          <p:cNvPr id="2" name="1 Rectángulo"/>
          <p:cNvSpPr/>
          <p:nvPr/>
        </p:nvSpPr>
        <p:spPr>
          <a:xfrm>
            <a:off x="1332690" y="1661298"/>
            <a:ext cx="4857784" cy="6001643"/>
          </a:xfrm>
          <a:prstGeom prst="rect">
            <a:avLst/>
          </a:prstGeom>
        </p:spPr>
        <p:txBody>
          <a:bodyPr wrap="square">
            <a:spAutoFit/>
          </a:bodyPr>
          <a:lstStyle/>
          <a:p>
            <a:pPr algn="ctr"/>
            <a:r>
              <a:rPr lang="es-ES" sz="3200" b="1" dirty="0" smtClean="0">
                <a:latin typeface="Agency FB" pitchFamily="34" charset="0"/>
              </a:rPr>
              <a:t>Son solo algunos de los ejemplos de personas del sexo masculino que deciden arriesgar su vida por su trabajo, su diversión o simplemente… ¡por pereza! Vamos entonces a ver estas imágenes y si alguna de ellas tú la has puesto en práctica, comenta y comparte esta publicación para saber cuántos intrépidos más tenemos</a:t>
            </a:r>
          </a:p>
          <a:p>
            <a:pPr algn="ctr"/>
            <a:r>
              <a:rPr lang="es-ES" sz="3200" b="1" dirty="0" smtClean="0">
                <a:latin typeface="Agency FB" pitchFamily="34" charset="0"/>
              </a:rPr>
              <a:t> en éste mundo.</a:t>
            </a:r>
            <a:endParaRPr lang="es-ES" sz="3200" b="1" dirty="0">
              <a:latin typeface="Agency FB" pitchFamily="34" charset="0"/>
            </a:endParaRPr>
          </a:p>
        </p:txBody>
      </p:sp>
    </p:spTree>
  </p:cSld>
  <p:clrMapOvr>
    <a:masterClrMapping/>
  </p:clrMapOvr>
  <p:transition spd="slow" advTm="24000">
    <p:blinds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6082" name="Picture 2" descr="http://prevenor.com/wp-content/uploads/2015/11/inseguridad.jpg"/>
          <p:cNvPicPr>
            <a:picLocks noChangeAspect="1" noChangeArrowheads="1"/>
          </p:cNvPicPr>
          <p:nvPr/>
        </p:nvPicPr>
        <p:blipFill>
          <a:blip r:embed="rId2"/>
          <a:srcRect/>
          <a:stretch>
            <a:fillRect/>
          </a:stretch>
        </p:blipFill>
        <p:spPr bwMode="auto">
          <a:xfrm>
            <a:off x="0" y="0"/>
            <a:ext cx="7380288" cy="9376602"/>
          </a:xfrm>
          <a:prstGeom prst="rect">
            <a:avLst/>
          </a:prstGeom>
          <a:noFill/>
        </p:spPr>
      </p:pic>
    </p:spTree>
  </p:cSld>
  <p:clrMapOvr>
    <a:masterClrMapping/>
  </p:clrMapOvr>
  <p:transition spd="slow" advTm="7000">
    <p:blinds dir="vert"/>
  </p:transition>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http://1.bp.blogspot.com/-DPp_-kGDL64/TzR4_sgEQDI/AAAAAAAACWc/h2pOVQq0Y8Y/s1600/0k0289_gif-sicodelicos-21.gif"/>
          <p:cNvPicPr>
            <a:picLocks noChangeAspect="1" noChangeArrowheads="1" noCrop="1"/>
          </p:cNvPicPr>
          <p:nvPr/>
        </p:nvPicPr>
        <p:blipFill>
          <a:blip r:embed="rId2" cstate="print">
            <a:duotone>
              <a:prstClr val="black"/>
              <a:schemeClr val="accent6">
                <a:tint val="45000"/>
                <a:satMod val="400000"/>
              </a:schemeClr>
            </a:duotone>
            <a:lum bright="-25000" contrast="51000"/>
          </a:blip>
          <a:srcRect/>
          <a:stretch>
            <a:fillRect/>
          </a:stretch>
        </p:blipFill>
        <p:spPr bwMode="auto">
          <a:xfrm>
            <a:off x="-1" y="0"/>
            <a:ext cx="7380289" cy="9180513"/>
          </a:xfrm>
          <a:prstGeom prst="rect">
            <a:avLst/>
          </a:prstGeom>
          <a:noFill/>
        </p:spPr>
      </p:pic>
      <p:pic>
        <p:nvPicPr>
          <p:cNvPr id="63490" name="Picture 2" descr="http://4.bp.blogspot.com/_RhESJlwtS1w/TDfRrAcyEtI/AAAAAAAAAeU/ZEzv-EPTdS0/s1600/Mineros.jpg"/>
          <p:cNvPicPr>
            <a:picLocks noChangeAspect="1" noChangeArrowheads="1"/>
          </p:cNvPicPr>
          <p:nvPr/>
        </p:nvPicPr>
        <p:blipFill>
          <a:blip r:embed="rId3"/>
          <a:srcRect/>
          <a:stretch>
            <a:fillRect/>
          </a:stretch>
        </p:blipFill>
        <p:spPr bwMode="auto">
          <a:xfrm>
            <a:off x="0" y="1446984"/>
            <a:ext cx="7458966" cy="6072230"/>
          </a:xfrm>
          <a:prstGeom prst="rect">
            <a:avLst/>
          </a:prstGeom>
          <a:noFill/>
        </p:spPr>
      </p:pic>
    </p:spTree>
  </p:cSld>
  <p:clrMapOvr>
    <a:masterClrMapping/>
  </p:clrMapOvr>
  <p:transition spd="slow" advTm="7000">
    <p:blinds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2770" name="Picture 2" descr="http://www.arbolesymedioambiente.es/Imagenes/indio.jpg"/>
          <p:cNvPicPr>
            <a:picLocks noChangeAspect="1" noChangeArrowheads="1"/>
          </p:cNvPicPr>
          <p:nvPr/>
        </p:nvPicPr>
        <p:blipFill>
          <a:blip r:embed="rId2"/>
          <a:srcRect/>
          <a:stretch>
            <a:fillRect/>
          </a:stretch>
        </p:blipFill>
        <p:spPr bwMode="auto">
          <a:xfrm>
            <a:off x="-1" y="-1"/>
            <a:ext cx="7477701" cy="9180513"/>
          </a:xfrm>
          <a:prstGeom prst="rect">
            <a:avLst/>
          </a:prstGeom>
          <a:noFill/>
        </p:spPr>
      </p:pic>
    </p:spTree>
  </p:cSld>
  <p:clrMapOvr>
    <a:masterClrMapping/>
  </p:clrMapOvr>
  <p:transition spd="slow" advTm="7000">
    <p:blinds dir="vert"/>
  </p:transition>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http://1.bp.blogspot.com/-DPp_-kGDL64/TzR4_sgEQDI/AAAAAAAACWc/h2pOVQq0Y8Y/s1600/0k0289_gif-sicodelicos-21.gif"/>
          <p:cNvPicPr>
            <a:picLocks noChangeAspect="1" noChangeArrowheads="1" noCrop="1"/>
          </p:cNvPicPr>
          <p:nvPr/>
        </p:nvPicPr>
        <p:blipFill>
          <a:blip r:embed="rId3" cstate="print">
            <a:duotone>
              <a:prstClr val="black"/>
              <a:schemeClr val="accent6">
                <a:tint val="45000"/>
                <a:satMod val="400000"/>
              </a:schemeClr>
            </a:duotone>
            <a:lum bright="-25000" contrast="51000"/>
          </a:blip>
          <a:srcRect/>
          <a:stretch>
            <a:fillRect/>
          </a:stretch>
        </p:blipFill>
        <p:spPr bwMode="auto">
          <a:xfrm>
            <a:off x="-1" y="0"/>
            <a:ext cx="7380289" cy="9180513"/>
          </a:xfrm>
          <a:prstGeom prst="rect">
            <a:avLst/>
          </a:prstGeom>
          <a:noFill/>
        </p:spPr>
      </p:pic>
      <p:pic>
        <p:nvPicPr>
          <p:cNvPr id="59394" name="Picture 2" descr="http://img.loquenosabias.com/tops10/2011/09/01/los-10-trabajos-mas-peligrosos1.jpg"/>
          <p:cNvPicPr>
            <a:picLocks noChangeAspect="1" noChangeArrowheads="1"/>
          </p:cNvPicPr>
          <p:nvPr/>
        </p:nvPicPr>
        <p:blipFill>
          <a:blip r:embed="rId4"/>
          <a:srcRect/>
          <a:stretch>
            <a:fillRect/>
          </a:stretch>
        </p:blipFill>
        <p:spPr bwMode="auto">
          <a:xfrm>
            <a:off x="0" y="1518422"/>
            <a:ext cx="7465073" cy="6572296"/>
          </a:xfrm>
          <a:prstGeom prst="rect">
            <a:avLst/>
          </a:prstGeom>
          <a:noFill/>
        </p:spPr>
      </p:pic>
    </p:spTree>
  </p:cSld>
  <p:clrMapOvr>
    <a:masterClrMapping/>
  </p:clrMapOvr>
  <p:transition spd="slow" advTm="7000">
    <p:blinds dir="vert"/>
    <p:sndAc>
      <p:stSnd>
        <p:snd r:embed="rId2" name="La Vuelta al Mundo en 80 dias.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4034" name="Picture 2" descr="https://encrypted-tbn0.gstatic.com/images?q=tbn:ANd9GcQYs0PI_bRHb-zcYEth9PjG5ipcd5bsvNGSZoYUOOdrU5rRlgLP6w"/>
          <p:cNvPicPr>
            <a:picLocks noChangeAspect="1" noChangeArrowheads="1"/>
          </p:cNvPicPr>
          <p:nvPr/>
        </p:nvPicPr>
        <p:blipFill>
          <a:blip r:embed="rId3"/>
          <a:srcRect/>
          <a:stretch>
            <a:fillRect/>
          </a:stretch>
        </p:blipFill>
        <p:spPr bwMode="auto">
          <a:xfrm>
            <a:off x="0" y="-1"/>
            <a:ext cx="7398586" cy="9180513"/>
          </a:xfrm>
          <a:prstGeom prst="rect">
            <a:avLst/>
          </a:prstGeom>
          <a:noFill/>
        </p:spPr>
      </p:pic>
      <p:pic>
        <p:nvPicPr>
          <p:cNvPr id="3" name="Picture 2" descr="http://oriharu.net/SPHERICAL_STANDING_WAVES/images/lumiere11.gif"/>
          <p:cNvPicPr>
            <a:picLocks noChangeAspect="1" noChangeArrowheads="1" noCrop="1"/>
          </p:cNvPicPr>
          <p:nvPr/>
        </p:nvPicPr>
        <p:blipFill>
          <a:blip r:embed="rId4">
            <a:duotone>
              <a:prstClr val="black"/>
              <a:schemeClr val="accent6">
                <a:tint val="45000"/>
                <a:satMod val="400000"/>
              </a:schemeClr>
            </a:duotone>
            <a:lum bright="-33000" contrast="10000"/>
          </a:blip>
          <a:srcRect/>
          <a:stretch>
            <a:fillRect/>
          </a:stretch>
        </p:blipFill>
        <p:spPr bwMode="auto">
          <a:xfrm>
            <a:off x="0" y="1"/>
            <a:ext cx="7380288" cy="4733131"/>
          </a:xfrm>
          <a:prstGeom prst="rect">
            <a:avLst/>
          </a:prstGeom>
          <a:noFill/>
        </p:spPr>
      </p:pic>
      <p:pic>
        <p:nvPicPr>
          <p:cNvPr id="4" name="Picture 2" descr="http://oriharu.net/SPHERICAL_STANDING_WAVES/images/lumiere11.gif"/>
          <p:cNvPicPr>
            <a:picLocks noChangeAspect="1" noChangeArrowheads="1" noCrop="1"/>
          </p:cNvPicPr>
          <p:nvPr/>
        </p:nvPicPr>
        <p:blipFill>
          <a:blip r:embed="rId4">
            <a:duotone>
              <a:prstClr val="black"/>
              <a:schemeClr val="accent6">
                <a:tint val="45000"/>
                <a:satMod val="400000"/>
              </a:schemeClr>
            </a:duotone>
            <a:lum bright="-33000" contrast="10000"/>
          </a:blip>
          <a:srcRect/>
          <a:stretch>
            <a:fillRect/>
          </a:stretch>
        </p:blipFill>
        <p:spPr bwMode="auto">
          <a:xfrm>
            <a:off x="0" y="4733132"/>
            <a:ext cx="7380288" cy="4447381"/>
          </a:xfrm>
          <a:prstGeom prst="rect">
            <a:avLst/>
          </a:prstGeom>
          <a:noFill/>
        </p:spPr>
      </p:pic>
    </p:spTree>
  </p:cSld>
  <p:clrMapOvr>
    <a:masterClrMapping/>
  </p:clrMapOvr>
  <p:transition spd="slow" advTm="10000">
    <p:blinds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xit" presetSubtype="8" fill="hold" nodeType="withEffect">
                                  <p:stCondLst>
                                    <p:cond delay="0"/>
                                  </p:stCondLst>
                                  <p:childTnLst>
                                    <p:anim calcmode="lin" valueType="num">
                                      <p:cBhvr additive="base">
                                        <p:cTn id="6" dur="5000"/>
                                        <p:tgtEl>
                                          <p:spTgt spid="3"/>
                                        </p:tgtEl>
                                        <p:attrNameLst>
                                          <p:attrName>ppt_x</p:attrName>
                                        </p:attrNameLst>
                                      </p:cBhvr>
                                      <p:tavLst>
                                        <p:tav tm="0">
                                          <p:val>
                                            <p:strVal val="ppt_x"/>
                                          </p:val>
                                        </p:tav>
                                        <p:tav tm="100000">
                                          <p:val>
                                            <p:strVal val="0-ppt_w/2"/>
                                          </p:val>
                                        </p:tav>
                                      </p:tavLst>
                                    </p:anim>
                                    <p:anim calcmode="lin" valueType="num">
                                      <p:cBhvr additive="base">
                                        <p:cTn id="7" dur="5000"/>
                                        <p:tgtEl>
                                          <p:spTgt spid="3"/>
                                        </p:tgtEl>
                                        <p:attrNameLst>
                                          <p:attrName>ppt_y</p:attrName>
                                        </p:attrNameLst>
                                      </p:cBhvr>
                                      <p:tavLst>
                                        <p:tav tm="0">
                                          <p:val>
                                            <p:strVal val="ppt_y"/>
                                          </p:val>
                                        </p:tav>
                                        <p:tav tm="100000">
                                          <p:val>
                                            <p:strVal val="ppt_y"/>
                                          </p:val>
                                        </p:tav>
                                      </p:tavLst>
                                    </p:anim>
                                    <p:set>
                                      <p:cBhvr>
                                        <p:cTn id="8" dur="1" fill="hold">
                                          <p:stCondLst>
                                            <p:cond delay="4999"/>
                                          </p:stCondLst>
                                        </p:cTn>
                                        <p:tgtEl>
                                          <p:spTgt spid="3"/>
                                        </p:tgtEl>
                                        <p:attrNameLst>
                                          <p:attrName>style.visibility</p:attrName>
                                        </p:attrNameLst>
                                      </p:cBhvr>
                                      <p:to>
                                        <p:strVal val="hidden"/>
                                      </p:to>
                                    </p:set>
                                  </p:childTnLst>
                                </p:cTn>
                              </p:par>
                              <p:par>
                                <p:cTn id="9" presetID="2" presetClass="exit" presetSubtype="8" fill="hold" nodeType="withEffect">
                                  <p:stCondLst>
                                    <p:cond delay="0"/>
                                  </p:stCondLst>
                                  <p:childTnLst>
                                    <p:anim calcmode="lin" valueType="num">
                                      <p:cBhvr additive="base">
                                        <p:cTn id="10" dur="5000"/>
                                        <p:tgtEl>
                                          <p:spTgt spid="4"/>
                                        </p:tgtEl>
                                        <p:attrNameLst>
                                          <p:attrName>ppt_x</p:attrName>
                                        </p:attrNameLst>
                                      </p:cBhvr>
                                      <p:tavLst>
                                        <p:tav tm="0">
                                          <p:val>
                                            <p:strVal val="ppt_x"/>
                                          </p:val>
                                        </p:tav>
                                        <p:tav tm="100000">
                                          <p:val>
                                            <p:strVal val="0-ppt_w/2"/>
                                          </p:val>
                                        </p:tav>
                                      </p:tavLst>
                                    </p:anim>
                                    <p:anim calcmode="lin" valueType="num">
                                      <p:cBhvr additive="base">
                                        <p:cTn id="11" dur="5000"/>
                                        <p:tgtEl>
                                          <p:spTgt spid="4"/>
                                        </p:tgtEl>
                                        <p:attrNameLst>
                                          <p:attrName>ppt_y</p:attrName>
                                        </p:attrNameLst>
                                      </p:cBhvr>
                                      <p:tavLst>
                                        <p:tav tm="0">
                                          <p:val>
                                            <p:strVal val="ppt_y"/>
                                          </p:val>
                                        </p:tav>
                                        <p:tav tm="100000">
                                          <p:val>
                                            <p:strVal val="ppt_y"/>
                                          </p:val>
                                        </p:tav>
                                      </p:tavLst>
                                    </p:anim>
                                    <p:set>
                                      <p:cBhvr>
                                        <p:cTn id="12" dur="1" fill="hold">
                                          <p:stCondLst>
                                            <p:cond delay="4999"/>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290" name="Picture 2" descr="12"/>
          <p:cNvPicPr>
            <a:picLocks noChangeAspect="1" noChangeArrowheads="1"/>
          </p:cNvPicPr>
          <p:nvPr/>
        </p:nvPicPr>
        <p:blipFill>
          <a:blip r:embed="rId2"/>
          <a:srcRect/>
          <a:stretch>
            <a:fillRect/>
          </a:stretch>
        </p:blipFill>
        <p:spPr bwMode="auto">
          <a:xfrm>
            <a:off x="0" y="0"/>
            <a:ext cx="7380288" cy="9958306"/>
          </a:xfrm>
          <a:prstGeom prst="rect">
            <a:avLst/>
          </a:prstGeom>
          <a:noFill/>
        </p:spPr>
      </p:pic>
      <p:sp>
        <p:nvSpPr>
          <p:cNvPr id="3" name="2 Rectángulo"/>
          <p:cNvSpPr/>
          <p:nvPr/>
        </p:nvSpPr>
        <p:spPr>
          <a:xfrm>
            <a:off x="189682" y="4518818"/>
            <a:ext cx="1785950" cy="3539430"/>
          </a:xfrm>
          <a:prstGeom prst="rect">
            <a:avLst/>
          </a:prstGeom>
        </p:spPr>
        <p:txBody>
          <a:bodyPr wrap="square">
            <a:spAutoFit/>
          </a:bodyPr>
          <a:lstStyle/>
          <a:p>
            <a:r>
              <a:rPr lang="es-ES" sz="2800" b="1" dirty="0" smtClean="0"/>
              <a:t>Sólo deseamos que esa tabla haya sido lo suficientemente resistente</a:t>
            </a:r>
            <a:endParaRPr lang="es-ES" sz="2800" b="1" dirty="0"/>
          </a:p>
        </p:txBody>
      </p:sp>
    </p:spTree>
  </p:cSld>
  <p:clrMapOvr>
    <a:masterClrMapping/>
  </p:clrMapOvr>
  <p:transition spd="slow" advTm="12000">
    <p:blinds dir="vert"/>
  </p:transition>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http://1.bp.blogspot.com/-DPp_-kGDL64/TzR4_sgEQDI/AAAAAAAACWc/h2pOVQq0Y8Y/s1600/0k0289_gif-sicodelicos-21.gif"/>
          <p:cNvPicPr>
            <a:picLocks noChangeAspect="1" noChangeArrowheads="1" noCrop="1"/>
          </p:cNvPicPr>
          <p:nvPr/>
        </p:nvPicPr>
        <p:blipFill>
          <a:blip r:embed="rId2" cstate="print">
            <a:duotone>
              <a:prstClr val="black"/>
              <a:schemeClr val="accent6">
                <a:tint val="45000"/>
                <a:satMod val="400000"/>
              </a:schemeClr>
            </a:duotone>
            <a:lum bright="-25000" contrast="51000"/>
          </a:blip>
          <a:srcRect/>
          <a:stretch>
            <a:fillRect/>
          </a:stretch>
        </p:blipFill>
        <p:spPr bwMode="auto">
          <a:xfrm>
            <a:off x="-1" y="0"/>
            <a:ext cx="7380289" cy="9180513"/>
          </a:xfrm>
          <a:prstGeom prst="rect">
            <a:avLst/>
          </a:prstGeom>
          <a:noFill/>
        </p:spPr>
      </p:pic>
      <p:pic>
        <p:nvPicPr>
          <p:cNvPr id="31746" name="Picture 2" descr="http://www.construccionminera.cl/wp-content/uploads/2016/03/Seguridad-P.jpg">
            <a:hlinkClick r:id="rId3"/>
          </p:cNvPr>
          <p:cNvPicPr>
            <a:picLocks noChangeAspect="1" noChangeArrowheads="1"/>
          </p:cNvPicPr>
          <p:nvPr/>
        </p:nvPicPr>
        <p:blipFill>
          <a:blip r:embed="rId4"/>
          <a:srcRect/>
          <a:stretch>
            <a:fillRect/>
          </a:stretch>
        </p:blipFill>
        <p:spPr bwMode="auto">
          <a:xfrm>
            <a:off x="0" y="2232802"/>
            <a:ext cx="7380288" cy="5518950"/>
          </a:xfrm>
          <a:prstGeom prst="rect">
            <a:avLst/>
          </a:prstGeom>
          <a:noFill/>
        </p:spPr>
      </p:pic>
    </p:spTree>
  </p:cSld>
  <p:clrMapOvr>
    <a:masterClrMapping/>
  </p:clrMapOvr>
  <p:transition spd="slow" advTm="7000">
    <p:blinds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266" name="Picture 2" descr="10"/>
          <p:cNvPicPr>
            <a:picLocks noChangeAspect="1" noChangeArrowheads="1"/>
          </p:cNvPicPr>
          <p:nvPr/>
        </p:nvPicPr>
        <p:blipFill>
          <a:blip r:embed="rId2"/>
          <a:srcRect/>
          <a:stretch>
            <a:fillRect/>
          </a:stretch>
        </p:blipFill>
        <p:spPr bwMode="auto">
          <a:xfrm>
            <a:off x="0" y="-481842"/>
            <a:ext cx="7380288" cy="11845413"/>
          </a:xfrm>
          <a:prstGeom prst="rect">
            <a:avLst/>
          </a:prstGeom>
          <a:noFill/>
        </p:spPr>
      </p:pic>
      <p:sp>
        <p:nvSpPr>
          <p:cNvPr id="3" name="2 Rectángulo"/>
          <p:cNvSpPr/>
          <p:nvPr/>
        </p:nvSpPr>
        <p:spPr>
          <a:xfrm>
            <a:off x="403996" y="1375546"/>
            <a:ext cx="3257174" cy="369332"/>
          </a:xfrm>
          <a:prstGeom prst="rect">
            <a:avLst/>
          </a:prstGeom>
        </p:spPr>
        <p:txBody>
          <a:bodyPr wrap="none">
            <a:spAutoFit/>
          </a:bodyPr>
          <a:lstStyle/>
          <a:p>
            <a:r>
              <a:rPr lang="es-ES" b="1" dirty="0" smtClean="0"/>
              <a:t>Justo en la teoría de la gravedad</a:t>
            </a:r>
            <a:endParaRPr lang="es-ES" dirty="0"/>
          </a:p>
        </p:txBody>
      </p:sp>
    </p:spTree>
  </p:cSld>
  <p:clrMapOvr>
    <a:masterClrMapping/>
  </p:clrMapOvr>
  <p:transition spd="slow" advTm="10000">
    <p:blinds dir="vert"/>
  </p:transition>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http://1.bp.blogspot.com/-DPp_-kGDL64/TzR4_sgEQDI/AAAAAAAACWc/h2pOVQq0Y8Y/s1600/0k0289_gif-sicodelicos-21.gif"/>
          <p:cNvPicPr>
            <a:picLocks noChangeAspect="1" noChangeArrowheads="1" noCrop="1"/>
          </p:cNvPicPr>
          <p:nvPr/>
        </p:nvPicPr>
        <p:blipFill>
          <a:blip r:embed="rId2" cstate="print">
            <a:duotone>
              <a:prstClr val="black"/>
              <a:schemeClr val="accent6">
                <a:tint val="45000"/>
                <a:satMod val="400000"/>
              </a:schemeClr>
            </a:duotone>
            <a:lum bright="-25000" contrast="51000"/>
          </a:blip>
          <a:srcRect/>
          <a:stretch>
            <a:fillRect/>
          </a:stretch>
        </p:blipFill>
        <p:spPr bwMode="auto">
          <a:xfrm>
            <a:off x="-1" y="0"/>
            <a:ext cx="7380289" cy="9180513"/>
          </a:xfrm>
          <a:prstGeom prst="rect">
            <a:avLst/>
          </a:prstGeom>
          <a:noFill/>
        </p:spPr>
      </p:pic>
      <p:pic>
        <p:nvPicPr>
          <p:cNvPr id="35842" name="Picture 2" descr="https://encrypted-tbn1.gstatic.com/images?q=tbn:ANd9GcQS1mV84TIWH2ebJOAV3xgr3SgLfnDOipqH0CAngWCpyFlPgayC"/>
          <p:cNvPicPr>
            <a:picLocks noChangeAspect="1" noChangeArrowheads="1"/>
          </p:cNvPicPr>
          <p:nvPr/>
        </p:nvPicPr>
        <p:blipFill>
          <a:blip r:embed="rId3"/>
          <a:srcRect/>
          <a:stretch>
            <a:fillRect/>
          </a:stretch>
        </p:blipFill>
        <p:spPr bwMode="auto">
          <a:xfrm>
            <a:off x="13816" y="1161232"/>
            <a:ext cx="7366472" cy="6733396"/>
          </a:xfrm>
          <a:prstGeom prst="rect">
            <a:avLst/>
          </a:prstGeom>
          <a:noFill/>
        </p:spPr>
      </p:pic>
    </p:spTree>
  </p:cSld>
  <p:clrMapOvr>
    <a:masterClrMapping/>
  </p:clrMapOvr>
  <p:transition spd="slow" advTm="7000">
    <p:blinds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1986" name="Picture 2" descr="https://aquienobras.files.wordpress.com/2011/09/riesgos-laborales-con-la-escalera.jpg"/>
          <p:cNvPicPr>
            <a:picLocks noChangeAspect="1" noChangeArrowheads="1"/>
          </p:cNvPicPr>
          <p:nvPr/>
        </p:nvPicPr>
        <p:blipFill>
          <a:blip r:embed="rId2"/>
          <a:srcRect/>
          <a:stretch>
            <a:fillRect/>
          </a:stretch>
        </p:blipFill>
        <p:spPr bwMode="auto">
          <a:xfrm>
            <a:off x="0" y="-1"/>
            <a:ext cx="7770972" cy="9180513"/>
          </a:xfrm>
          <a:prstGeom prst="rect">
            <a:avLst/>
          </a:prstGeom>
          <a:noFill/>
        </p:spPr>
      </p:pic>
    </p:spTree>
  </p:cSld>
  <p:clrMapOvr>
    <a:masterClrMapping/>
  </p:clrMapOvr>
  <p:transition spd="slow" advTm="7000">
    <p:blinds dir="vert"/>
  </p:transition>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descr="http://1.bp.blogspot.com/-DPp_-kGDL64/TzR4_sgEQDI/AAAAAAAACWc/h2pOVQq0Y8Y/s1600/0k0289_gif-sicodelicos-21.gif"/>
          <p:cNvPicPr>
            <a:picLocks noChangeAspect="1" noChangeArrowheads="1" noCrop="1"/>
          </p:cNvPicPr>
          <p:nvPr/>
        </p:nvPicPr>
        <p:blipFill>
          <a:blip r:embed="rId2" cstate="print">
            <a:duotone>
              <a:prstClr val="black"/>
              <a:schemeClr val="accent6">
                <a:tint val="45000"/>
                <a:satMod val="400000"/>
              </a:schemeClr>
            </a:duotone>
            <a:lum bright="-25000" contrast="51000"/>
          </a:blip>
          <a:srcRect/>
          <a:stretch>
            <a:fillRect/>
          </a:stretch>
        </p:blipFill>
        <p:spPr bwMode="auto">
          <a:xfrm>
            <a:off x="-1" y="0"/>
            <a:ext cx="7380289" cy="9180513"/>
          </a:xfrm>
          <a:prstGeom prst="rect">
            <a:avLst/>
          </a:prstGeom>
          <a:noFill/>
        </p:spPr>
      </p:pic>
      <p:sp>
        <p:nvSpPr>
          <p:cNvPr id="3" name="2 Rectángulo"/>
          <p:cNvSpPr/>
          <p:nvPr/>
        </p:nvSpPr>
        <p:spPr>
          <a:xfrm>
            <a:off x="832624" y="7519214"/>
            <a:ext cx="6059672" cy="584775"/>
          </a:xfrm>
          <a:prstGeom prst="rect">
            <a:avLst/>
          </a:prstGeom>
        </p:spPr>
        <p:txBody>
          <a:bodyPr wrap="none">
            <a:spAutoFit/>
          </a:bodyPr>
          <a:lstStyle/>
          <a:p>
            <a:r>
              <a:rPr lang="es-ES" sz="3200" b="1" dirty="0" smtClean="0">
                <a:latin typeface="Agency FB" pitchFamily="34" charset="0"/>
              </a:rPr>
              <a:t>Quizá con el peso de 2, el peligro se disipe</a:t>
            </a:r>
            <a:endParaRPr lang="es-ES" sz="3200" b="1" dirty="0">
              <a:latin typeface="Agency FB" pitchFamily="34" charset="0"/>
            </a:endParaRPr>
          </a:p>
        </p:txBody>
      </p:sp>
      <p:pic>
        <p:nvPicPr>
          <p:cNvPr id="13314" name="Picture 2" descr="13"/>
          <p:cNvPicPr>
            <a:picLocks noChangeAspect="1" noChangeArrowheads="1"/>
          </p:cNvPicPr>
          <p:nvPr/>
        </p:nvPicPr>
        <p:blipFill>
          <a:blip r:embed="rId3"/>
          <a:srcRect/>
          <a:stretch>
            <a:fillRect/>
          </a:stretch>
        </p:blipFill>
        <p:spPr bwMode="auto">
          <a:xfrm>
            <a:off x="0" y="1518422"/>
            <a:ext cx="7380288" cy="4972779"/>
          </a:xfrm>
          <a:prstGeom prst="rect">
            <a:avLst/>
          </a:prstGeom>
          <a:noFill/>
        </p:spPr>
      </p:pic>
    </p:spTree>
  </p:cSld>
  <p:clrMapOvr>
    <a:masterClrMapping/>
  </p:clrMapOvr>
  <p:transition spd="slow" advTm="12000">
    <p:blinds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4"/>
                                        </p:tgtEl>
                                        <p:attrNameLst>
                                          <p:attrName>style.opacity</p:attrName>
                                        </p:attrNameLst>
                                      </p:cBhvr>
                                      <p:to>
                                        <p:strVal val="0.25"/>
                                      </p:to>
                                    </p:set>
                                    <p:animEffect filter="image" prLst="opacity: 0.25">
                                      <p:cBhvr rctx="IE">
                                        <p:cTn id="7" dur="indefinite"/>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42" name="Picture 2" descr="9"/>
          <p:cNvPicPr>
            <a:picLocks noChangeAspect="1" noChangeArrowheads="1"/>
          </p:cNvPicPr>
          <p:nvPr/>
        </p:nvPicPr>
        <p:blipFill>
          <a:blip r:embed="rId2"/>
          <a:srcRect/>
          <a:stretch>
            <a:fillRect/>
          </a:stretch>
        </p:blipFill>
        <p:spPr bwMode="auto">
          <a:xfrm>
            <a:off x="0" y="-1"/>
            <a:ext cx="7380288" cy="9224361"/>
          </a:xfrm>
          <a:prstGeom prst="rect">
            <a:avLst/>
          </a:prstGeom>
          <a:noFill/>
        </p:spPr>
      </p:pic>
      <p:sp>
        <p:nvSpPr>
          <p:cNvPr id="3" name="2 Rectángulo"/>
          <p:cNvSpPr/>
          <p:nvPr/>
        </p:nvSpPr>
        <p:spPr>
          <a:xfrm>
            <a:off x="689748" y="303976"/>
            <a:ext cx="3690144" cy="646331"/>
          </a:xfrm>
          <a:prstGeom prst="rect">
            <a:avLst/>
          </a:prstGeom>
        </p:spPr>
        <p:txBody>
          <a:bodyPr>
            <a:spAutoFit/>
          </a:bodyPr>
          <a:lstStyle/>
          <a:p>
            <a:r>
              <a:rPr lang="es-ES" b="1" dirty="0" smtClean="0"/>
              <a:t>Quizá los autos que ahí llegan son los más ligeros del mercado</a:t>
            </a:r>
            <a:endParaRPr lang="es-ES" dirty="0"/>
          </a:p>
        </p:txBody>
      </p:sp>
    </p:spTree>
  </p:cSld>
  <p:clrMapOvr>
    <a:masterClrMapping/>
  </p:clrMapOvr>
  <p:transition spd="slow" advTm="14000">
    <p:blinds dir="vert"/>
  </p:transition>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http://1.bp.blogspot.com/-DPp_-kGDL64/TzR4_sgEQDI/AAAAAAAACWc/h2pOVQq0Y8Y/s1600/0k0289_gif-sicodelicos-21.gif"/>
          <p:cNvPicPr>
            <a:picLocks noChangeAspect="1" noChangeArrowheads="1" noCrop="1"/>
          </p:cNvPicPr>
          <p:nvPr/>
        </p:nvPicPr>
        <p:blipFill>
          <a:blip r:embed="rId2" cstate="print">
            <a:duotone>
              <a:prstClr val="black"/>
              <a:schemeClr val="accent6">
                <a:tint val="45000"/>
                <a:satMod val="400000"/>
              </a:schemeClr>
            </a:duotone>
            <a:lum bright="-25000" contrast="51000"/>
          </a:blip>
          <a:srcRect/>
          <a:stretch>
            <a:fillRect/>
          </a:stretch>
        </p:blipFill>
        <p:spPr bwMode="auto">
          <a:xfrm>
            <a:off x="-1" y="0"/>
            <a:ext cx="7380289" cy="9180513"/>
          </a:xfrm>
          <a:prstGeom prst="rect">
            <a:avLst/>
          </a:prstGeom>
          <a:noFill/>
        </p:spPr>
      </p:pic>
      <p:pic>
        <p:nvPicPr>
          <p:cNvPr id="30722" name="Picture 2" descr="http://d5pa5brvrabv4.cloudfront.net/sites/default/files/albaniles.jpg"/>
          <p:cNvPicPr>
            <a:picLocks noChangeAspect="1" noChangeArrowheads="1"/>
          </p:cNvPicPr>
          <p:nvPr/>
        </p:nvPicPr>
        <p:blipFill>
          <a:blip r:embed="rId3" cstate="print"/>
          <a:srcRect/>
          <a:stretch>
            <a:fillRect/>
          </a:stretch>
        </p:blipFill>
        <p:spPr bwMode="auto">
          <a:xfrm>
            <a:off x="0" y="1875612"/>
            <a:ext cx="7571640" cy="5072098"/>
          </a:xfrm>
          <a:prstGeom prst="rect">
            <a:avLst/>
          </a:prstGeom>
          <a:noFill/>
        </p:spPr>
      </p:pic>
    </p:spTree>
  </p:cSld>
  <p:clrMapOvr>
    <a:masterClrMapping/>
  </p:clrMapOvr>
  <p:transition spd="slow" advTm="7000">
    <p:blinds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 name="Picture 2" descr="http://1.bp.blogspot.com/_YSTTlzECDvw/TUsW94TgYxI/AAAAAAAAIHg/EbDgGEXxPsI/s1600/riesgos+laborales.bmp"/>
          <p:cNvPicPr>
            <a:picLocks noChangeAspect="1" noChangeArrowheads="1"/>
          </p:cNvPicPr>
          <p:nvPr/>
        </p:nvPicPr>
        <p:blipFill>
          <a:blip r:embed="rId2"/>
          <a:srcRect/>
          <a:stretch>
            <a:fillRect/>
          </a:stretch>
        </p:blipFill>
        <p:spPr bwMode="auto">
          <a:xfrm>
            <a:off x="-1" y="-1"/>
            <a:ext cx="7380289" cy="9180513"/>
          </a:xfrm>
          <a:prstGeom prst="rect">
            <a:avLst/>
          </a:prstGeom>
          <a:noFill/>
        </p:spPr>
      </p:pic>
      <p:sp>
        <p:nvSpPr>
          <p:cNvPr id="2" name="1 Luna"/>
          <p:cNvSpPr/>
          <p:nvPr/>
        </p:nvSpPr>
        <p:spPr>
          <a:xfrm rot="13290098">
            <a:off x="1113478" y="1470157"/>
            <a:ext cx="2219211" cy="2958166"/>
          </a:xfrm>
          <a:prstGeom prst="moon">
            <a:avLst>
              <a:gd name="adj" fmla="val 18393"/>
            </a:avLst>
          </a:prstGeom>
          <a:solidFill>
            <a:schemeClr val="accent6">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CL" dirty="0">
              <a:solidFill>
                <a:srgbClr val="FF0000"/>
              </a:solidFill>
            </a:endParaRPr>
          </a:p>
        </p:txBody>
      </p:sp>
      <p:sp>
        <p:nvSpPr>
          <p:cNvPr id="3" name="2 Luna"/>
          <p:cNvSpPr/>
          <p:nvPr/>
        </p:nvSpPr>
        <p:spPr>
          <a:xfrm rot="19620462">
            <a:off x="4030970" y="864930"/>
            <a:ext cx="2374249" cy="3242931"/>
          </a:xfrm>
          <a:prstGeom prst="moon">
            <a:avLst>
              <a:gd name="adj" fmla="val 17533"/>
            </a:avLst>
          </a:prstGeom>
          <a:solidFill>
            <a:schemeClr val="accent6">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CL"/>
          </a:p>
        </p:txBody>
      </p:sp>
      <p:sp>
        <p:nvSpPr>
          <p:cNvPr id="4" name="3 Luna"/>
          <p:cNvSpPr/>
          <p:nvPr/>
        </p:nvSpPr>
        <p:spPr>
          <a:xfrm rot="8736296">
            <a:off x="821314" y="4879278"/>
            <a:ext cx="2425501" cy="3058046"/>
          </a:xfrm>
          <a:prstGeom prst="moon">
            <a:avLst>
              <a:gd name="adj" fmla="val 18292"/>
            </a:avLst>
          </a:prstGeom>
          <a:solidFill>
            <a:schemeClr val="accent6">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CL"/>
          </a:p>
        </p:txBody>
      </p:sp>
      <p:sp>
        <p:nvSpPr>
          <p:cNvPr id="5" name="4 Luna"/>
          <p:cNvSpPr/>
          <p:nvPr/>
        </p:nvSpPr>
        <p:spPr>
          <a:xfrm rot="2345729">
            <a:off x="3822119" y="4889899"/>
            <a:ext cx="2240993" cy="2973041"/>
          </a:xfrm>
          <a:prstGeom prst="moon">
            <a:avLst>
              <a:gd name="adj" fmla="val 17662"/>
            </a:avLst>
          </a:prstGeom>
          <a:solidFill>
            <a:schemeClr val="accent6">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CL"/>
          </a:p>
        </p:txBody>
      </p:sp>
      <p:sp>
        <p:nvSpPr>
          <p:cNvPr id="7" name="6 Luna"/>
          <p:cNvSpPr/>
          <p:nvPr/>
        </p:nvSpPr>
        <p:spPr>
          <a:xfrm rot="13290098">
            <a:off x="1034021" y="1173871"/>
            <a:ext cx="1842510" cy="2560769"/>
          </a:xfrm>
          <a:prstGeom prst="moon">
            <a:avLst>
              <a:gd name="adj" fmla="val 17560"/>
            </a:avLst>
          </a:prstGeom>
          <a:solidFill>
            <a:schemeClr val="accent6">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CL"/>
          </a:p>
        </p:txBody>
      </p:sp>
      <p:sp>
        <p:nvSpPr>
          <p:cNvPr id="8" name="7 Luna"/>
          <p:cNvSpPr/>
          <p:nvPr/>
        </p:nvSpPr>
        <p:spPr>
          <a:xfrm rot="13290098">
            <a:off x="946233" y="822309"/>
            <a:ext cx="1477339" cy="2201623"/>
          </a:xfrm>
          <a:prstGeom prst="moon">
            <a:avLst>
              <a:gd name="adj" fmla="val 17560"/>
            </a:avLst>
          </a:prstGeom>
          <a:solidFill>
            <a:schemeClr val="accent6">
              <a:lumMod val="50000"/>
            </a:schemeClr>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CL" dirty="0">
              <a:solidFill>
                <a:srgbClr val="FF0000"/>
              </a:solidFill>
            </a:endParaRPr>
          </a:p>
        </p:txBody>
      </p:sp>
      <p:sp>
        <p:nvSpPr>
          <p:cNvPr id="10" name="9 Luna"/>
          <p:cNvSpPr/>
          <p:nvPr/>
        </p:nvSpPr>
        <p:spPr>
          <a:xfrm rot="19554271">
            <a:off x="4540929" y="924428"/>
            <a:ext cx="1842510" cy="2558642"/>
          </a:xfrm>
          <a:prstGeom prst="moon">
            <a:avLst>
              <a:gd name="adj" fmla="val 17560"/>
            </a:avLst>
          </a:prstGeom>
          <a:solidFill>
            <a:schemeClr val="accent6">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CL"/>
          </a:p>
        </p:txBody>
      </p:sp>
      <p:sp>
        <p:nvSpPr>
          <p:cNvPr id="11" name="10 Luna"/>
          <p:cNvSpPr/>
          <p:nvPr/>
        </p:nvSpPr>
        <p:spPr>
          <a:xfrm rot="19404489">
            <a:off x="4977852" y="801171"/>
            <a:ext cx="1477339" cy="2201623"/>
          </a:xfrm>
          <a:prstGeom prst="moon">
            <a:avLst>
              <a:gd name="adj" fmla="val 17560"/>
            </a:avLst>
          </a:prstGeom>
          <a:solidFill>
            <a:schemeClr val="accent6">
              <a:lumMod val="50000"/>
            </a:schemeClr>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CL"/>
          </a:p>
        </p:txBody>
      </p:sp>
      <p:sp>
        <p:nvSpPr>
          <p:cNvPr id="12" name="11 Luna"/>
          <p:cNvSpPr/>
          <p:nvPr/>
        </p:nvSpPr>
        <p:spPr>
          <a:xfrm rot="8746212">
            <a:off x="825159" y="5278800"/>
            <a:ext cx="1842510" cy="2732903"/>
          </a:xfrm>
          <a:prstGeom prst="moon">
            <a:avLst>
              <a:gd name="adj" fmla="val 14155"/>
            </a:avLst>
          </a:prstGeom>
          <a:solidFill>
            <a:schemeClr val="accent6">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CL"/>
          </a:p>
        </p:txBody>
      </p:sp>
      <p:sp>
        <p:nvSpPr>
          <p:cNvPr id="13" name="12 Luna"/>
          <p:cNvSpPr/>
          <p:nvPr/>
        </p:nvSpPr>
        <p:spPr>
          <a:xfrm rot="8944796">
            <a:off x="812346" y="5733570"/>
            <a:ext cx="1478620" cy="2201623"/>
          </a:xfrm>
          <a:prstGeom prst="moon">
            <a:avLst>
              <a:gd name="adj" fmla="val 17560"/>
            </a:avLst>
          </a:prstGeom>
          <a:solidFill>
            <a:schemeClr val="accent6">
              <a:lumMod val="50000"/>
            </a:schemeClr>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CL"/>
          </a:p>
        </p:txBody>
      </p:sp>
      <p:sp>
        <p:nvSpPr>
          <p:cNvPr id="14" name="13 Luna"/>
          <p:cNvSpPr/>
          <p:nvPr/>
        </p:nvSpPr>
        <p:spPr>
          <a:xfrm rot="2317560">
            <a:off x="4316702" y="5455184"/>
            <a:ext cx="1842510" cy="2560768"/>
          </a:xfrm>
          <a:prstGeom prst="moon">
            <a:avLst>
              <a:gd name="adj" fmla="val 17560"/>
            </a:avLst>
          </a:prstGeom>
          <a:solidFill>
            <a:schemeClr val="accent6">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CL"/>
          </a:p>
        </p:txBody>
      </p:sp>
      <p:sp>
        <p:nvSpPr>
          <p:cNvPr id="15" name="14 Luna"/>
          <p:cNvSpPr/>
          <p:nvPr/>
        </p:nvSpPr>
        <p:spPr>
          <a:xfrm rot="2206474">
            <a:off x="4747218" y="5965210"/>
            <a:ext cx="1478620" cy="2201623"/>
          </a:xfrm>
          <a:prstGeom prst="moon">
            <a:avLst>
              <a:gd name="adj" fmla="val 17560"/>
            </a:avLst>
          </a:prstGeom>
          <a:solidFill>
            <a:schemeClr val="accent6">
              <a:lumMod val="50000"/>
            </a:schemeClr>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CL"/>
          </a:p>
        </p:txBody>
      </p:sp>
    </p:spTree>
  </p:cSld>
  <p:clrMapOvr>
    <a:masterClrMapping/>
  </p:clrMapOvr>
  <p:transition spd="slow" advTm="14000">
    <p:blinds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xit" presetSubtype="6" fill="hold" grpId="0" nodeType="withEffect">
                                  <p:stCondLst>
                                    <p:cond delay="0"/>
                                  </p:stCondLst>
                                  <p:childTnLst>
                                    <p:anim calcmode="lin" valueType="num">
                                      <p:cBhvr additive="base">
                                        <p:cTn id="6" dur="5000"/>
                                        <p:tgtEl>
                                          <p:spTgt spid="2"/>
                                        </p:tgtEl>
                                        <p:attrNameLst>
                                          <p:attrName>ppt_x</p:attrName>
                                        </p:attrNameLst>
                                      </p:cBhvr>
                                      <p:tavLst>
                                        <p:tav tm="0">
                                          <p:val>
                                            <p:strVal val="ppt_x"/>
                                          </p:val>
                                        </p:tav>
                                        <p:tav tm="100000">
                                          <p:val>
                                            <p:strVal val="1+ppt_w/2"/>
                                          </p:val>
                                        </p:tav>
                                      </p:tavLst>
                                    </p:anim>
                                    <p:anim calcmode="lin" valueType="num">
                                      <p:cBhvr additive="base">
                                        <p:cTn id="7" dur="5000"/>
                                        <p:tgtEl>
                                          <p:spTgt spid="2"/>
                                        </p:tgtEl>
                                        <p:attrNameLst>
                                          <p:attrName>ppt_y</p:attrName>
                                        </p:attrNameLst>
                                      </p:cBhvr>
                                      <p:tavLst>
                                        <p:tav tm="0">
                                          <p:val>
                                            <p:strVal val="ppt_y"/>
                                          </p:val>
                                        </p:tav>
                                        <p:tav tm="100000">
                                          <p:val>
                                            <p:strVal val="1+ppt_h/2"/>
                                          </p:val>
                                        </p:tav>
                                      </p:tavLst>
                                    </p:anim>
                                    <p:set>
                                      <p:cBhvr>
                                        <p:cTn id="8" dur="1" fill="hold">
                                          <p:stCondLst>
                                            <p:cond delay="4999"/>
                                          </p:stCondLst>
                                        </p:cTn>
                                        <p:tgtEl>
                                          <p:spTgt spid="2"/>
                                        </p:tgtEl>
                                        <p:attrNameLst>
                                          <p:attrName>style.visibility</p:attrName>
                                        </p:attrNameLst>
                                      </p:cBhvr>
                                      <p:to>
                                        <p:strVal val="hidden"/>
                                      </p:to>
                                    </p:set>
                                  </p:childTnLst>
                                </p:cTn>
                              </p:par>
                              <p:par>
                                <p:cTn id="9" presetID="2" presetClass="exit" presetSubtype="12" fill="hold" grpId="0" nodeType="withEffect">
                                  <p:stCondLst>
                                    <p:cond delay="0"/>
                                  </p:stCondLst>
                                  <p:childTnLst>
                                    <p:anim calcmode="lin" valueType="num">
                                      <p:cBhvr additive="base">
                                        <p:cTn id="10" dur="5000"/>
                                        <p:tgtEl>
                                          <p:spTgt spid="3"/>
                                        </p:tgtEl>
                                        <p:attrNameLst>
                                          <p:attrName>ppt_x</p:attrName>
                                        </p:attrNameLst>
                                      </p:cBhvr>
                                      <p:tavLst>
                                        <p:tav tm="0">
                                          <p:val>
                                            <p:strVal val="ppt_x"/>
                                          </p:val>
                                        </p:tav>
                                        <p:tav tm="100000">
                                          <p:val>
                                            <p:strVal val="0-ppt_w/2"/>
                                          </p:val>
                                        </p:tav>
                                      </p:tavLst>
                                    </p:anim>
                                    <p:anim calcmode="lin" valueType="num">
                                      <p:cBhvr additive="base">
                                        <p:cTn id="11" dur="5000"/>
                                        <p:tgtEl>
                                          <p:spTgt spid="3"/>
                                        </p:tgtEl>
                                        <p:attrNameLst>
                                          <p:attrName>ppt_y</p:attrName>
                                        </p:attrNameLst>
                                      </p:cBhvr>
                                      <p:tavLst>
                                        <p:tav tm="0">
                                          <p:val>
                                            <p:strVal val="ppt_y"/>
                                          </p:val>
                                        </p:tav>
                                        <p:tav tm="100000">
                                          <p:val>
                                            <p:strVal val="1+ppt_h/2"/>
                                          </p:val>
                                        </p:tav>
                                      </p:tavLst>
                                    </p:anim>
                                    <p:set>
                                      <p:cBhvr>
                                        <p:cTn id="12" dur="1" fill="hold">
                                          <p:stCondLst>
                                            <p:cond delay="4999"/>
                                          </p:stCondLst>
                                        </p:cTn>
                                        <p:tgtEl>
                                          <p:spTgt spid="3"/>
                                        </p:tgtEl>
                                        <p:attrNameLst>
                                          <p:attrName>style.visibility</p:attrName>
                                        </p:attrNameLst>
                                      </p:cBhvr>
                                      <p:to>
                                        <p:strVal val="hidden"/>
                                      </p:to>
                                    </p:set>
                                  </p:childTnLst>
                                </p:cTn>
                              </p:par>
                              <p:par>
                                <p:cTn id="13" presetID="2" presetClass="exit" presetSubtype="9" fill="hold" grpId="0" nodeType="withEffect">
                                  <p:stCondLst>
                                    <p:cond delay="0"/>
                                  </p:stCondLst>
                                  <p:childTnLst>
                                    <p:anim calcmode="lin" valueType="num">
                                      <p:cBhvr additive="base">
                                        <p:cTn id="14" dur="5000"/>
                                        <p:tgtEl>
                                          <p:spTgt spid="5"/>
                                        </p:tgtEl>
                                        <p:attrNameLst>
                                          <p:attrName>ppt_x</p:attrName>
                                        </p:attrNameLst>
                                      </p:cBhvr>
                                      <p:tavLst>
                                        <p:tav tm="0">
                                          <p:val>
                                            <p:strVal val="ppt_x"/>
                                          </p:val>
                                        </p:tav>
                                        <p:tav tm="100000">
                                          <p:val>
                                            <p:strVal val="0-ppt_w/2"/>
                                          </p:val>
                                        </p:tav>
                                      </p:tavLst>
                                    </p:anim>
                                    <p:anim calcmode="lin" valueType="num">
                                      <p:cBhvr additive="base">
                                        <p:cTn id="15" dur="5000"/>
                                        <p:tgtEl>
                                          <p:spTgt spid="5"/>
                                        </p:tgtEl>
                                        <p:attrNameLst>
                                          <p:attrName>ppt_y</p:attrName>
                                        </p:attrNameLst>
                                      </p:cBhvr>
                                      <p:tavLst>
                                        <p:tav tm="0">
                                          <p:val>
                                            <p:strVal val="ppt_y"/>
                                          </p:val>
                                        </p:tav>
                                        <p:tav tm="100000">
                                          <p:val>
                                            <p:strVal val="0-ppt_h/2"/>
                                          </p:val>
                                        </p:tav>
                                      </p:tavLst>
                                    </p:anim>
                                    <p:set>
                                      <p:cBhvr>
                                        <p:cTn id="16" dur="1" fill="hold">
                                          <p:stCondLst>
                                            <p:cond delay="4999"/>
                                          </p:stCondLst>
                                        </p:cTn>
                                        <p:tgtEl>
                                          <p:spTgt spid="5"/>
                                        </p:tgtEl>
                                        <p:attrNameLst>
                                          <p:attrName>style.visibility</p:attrName>
                                        </p:attrNameLst>
                                      </p:cBhvr>
                                      <p:to>
                                        <p:strVal val="hidden"/>
                                      </p:to>
                                    </p:set>
                                  </p:childTnLst>
                                </p:cTn>
                              </p:par>
                              <p:par>
                                <p:cTn id="17" presetID="2" presetClass="exit" presetSubtype="3" fill="hold" grpId="0" nodeType="withEffect">
                                  <p:stCondLst>
                                    <p:cond delay="0"/>
                                  </p:stCondLst>
                                  <p:childTnLst>
                                    <p:anim calcmode="lin" valueType="num">
                                      <p:cBhvr additive="base">
                                        <p:cTn id="18" dur="5000"/>
                                        <p:tgtEl>
                                          <p:spTgt spid="4"/>
                                        </p:tgtEl>
                                        <p:attrNameLst>
                                          <p:attrName>ppt_x</p:attrName>
                                        </p:attrNameLst>
                                      </p:cBhvr>
                                      <p:tavLst>
                                        <p:tav tm="0">
                                          <p:val>
                                            <p:strVal val="ppt_x"/>
                                          </p:val>
                                        </p:tav>
                                        <p:tav tm="100000">
                                          <p:val>
                                            <p:strVal val="1+ppt_w/2"/>
                                          </p:val>
                                        </p:tav>
                                      </p:tavLst>
                                    </p:anim>
                                    <p:anim calcmode="lin" valueType="num">
                                      <p:cBhvr additive="base">
                                        <p:cTn id="19" dur="5000"/>
                                        <p:tgtEl>
                                          <p:spTgt spid="4"/>
                                        </p:tgtEl>
                                        <p:attrNameLst>
                                          <p:attrName>ppt_y</p:attrName>
                                        </p:attrNameLst>
                                      </p:cBhvr>
                                      <p:tavLst>
                                        <p:tav tm="0">
                                          <p:val>
                                            <p:strVal val="ppt_y"/>
                                          </p:val>
                                        </p:tav>
                                        <p:tav tm="100000">
                                          <p:val>
                                            <p:strVal val="0-ppt_h/2"/>
                                          </p:val>
                                        </p:tav>
                                      </p:tavLst>
                                    </p:anim>
                                    <p:set>
                                      <p:cBhvr>
                                        <p:cTn id="20" dur="1" fill="hold">
                                          <p:stCondLst>
                                            <p:cond delay="4999"/>
                                          </p:stCondLst>
                                        </p:cTn>
                                        <p:tgtEl>
                                          <p:spTgt spid="4"/>
                                        </p:tgtEl>
                                        <p:attrNameLst>
                                          <p:attrName>style.visibility</p:attrName>
                                        </p:attrNameLst>
                                      </p:cBhvr>
                                      <p:to>
                                        <p:strVal val="hidden"/>
                                      </p:to>
                                    </p:set>
                                  </p:childTnLst>
                                </p:cTn>
                              </p:par>
                              <p:par>
                                <p:cTn id="21" presetID="2" presetClass="exit" presetSubtype="6" fill="hold" grpId="0" nodeType="withEffect">
                                  <p:stCondLst>
                                    <p:cond delay="0"/>
                                  </p:stCondLst>
                                  <p:childTnLst>
                                    <p:anim calcmode="lin" valueType="num">
                                      <p:cBhvr additive="base">
                                        <p:cTn id="22" dur="5000"/>
                                        <p:tgtEl>
                                          <p:spTgt spid="7"/>
                                        </p:tgtEl>
                                        <p:attrNameLst>
                                          <p:attrName>ppt_x</p:attrName>
                                        </p:attrNameLst>
                                      </p:cBhvr>
                                      <p:tavLst>
                                        <p:tav tm="0">
                                          <p:val>
                                            <p:strVal val="ppt_x"/>
                                          </p:val>
                                        </p:tav>
                                        <p:tav tm="100000">
                                          <p:val>
                                            <p:strVal val="1+ppt_w/2"/>
                                          </p:val>
                                        </p:tav>
                                      </p:tavLst>
                                    </p:anim>
                                    <p:anim calcmode="lin" valueType="num">
                                      <p:cBhvr additive="base">
                                        <p:cTn id="23" dur="5000"/>
                                        <p:tgtEl>
                                          <p:spTgt spid="7"/>
                                        </p:tgtEl>
                                        <p:attrNameLst>
                                          <p:attrName>ppt_y</p:attrName>
                                        </p:attrNameLst>
                                      </p:cBhvr>
                                      <p:tavLst>
                                        <p:tav tm="0">
                                          <p:val>
                                            <p:strVal val="ppt_y"/>
                                          </p:val>
                                        </p:tav>
                                        <p:tav tm="100000">
                                          <p:val>
                                            <p:strVal val="1+ppt_h/2"/>
                                          </p:val>
                                        </p:tav>
                                      </p:tavLst>
                                    </p:anim>
                                    <p:set>
                                      <p:cBhvr>
                                        <p:cTn id="24" dur="1" fill="hold">
                                          <p:stCondLst>
                                            <p:cond delay="4999"/>
                                          </p:stCondLst>
                                        </p:cTn>
                                        <p:tgtEl>
                                          <p:spTgt spid="7"/>
                                        </p:tgtEl>
                                        <p:attrNameLst>
                                          <p:attrName>style.visibility</p:attrName>
                                        </p:attrNameLst>
                                      </p:cBhvr>
                                      <p:to>
                                        <p:strVal val="hidden"/>
                                      </p:to>
                                    </p:set>
                                  </p:childTnLst>
                                </p:cTn>
                              </p:par>
                              <p:par>
                                <p:cTn id="25" presetID="2" presetClass="exit" presetSubtype="12" fill="hold" grpId="0" nodeType="withEffect">
                                  <p:stCondLst>
                                    <p:cond delay="0"/>
                                  </p:stCondLst>
                                  <p:childTnLst>
                                    <p:anim calcmode="lin" valueType="num">
                                      <p:cBhvr additive="base">
                                        <p:cTn id="26" dur="5000"/>
                                        <p:tgtEl>
                                          <p:spTgt spid="10"/>
                                        </p:tgtEl>
                                        <p:attrNameLst>
                                          <p:attrName>ppt_x</p:attrName>
                                        </p:attrNameLst>
                                      </p:cBhvr>
                                      <p:tavLst>
                                        <p:tav tm="0">
                                          <p:val>
                                            <p:strVal val="ppt_x"/>
                                          </p:val>
                                        </p:tav>
                                        <p:tav tm="100000">
                                          <p:val>
                                            <p:strVal val="0-ppt_w/2"/>
                                          </p:val>
                                        </p:tav>
                                      </p:tavLst>
                                    </p:anim>
                                    <p:anim calcmode="lin" valueType="num">
                                      <p:cBhvr additive="base">
                                        <p:cTn id="27" dur="5000"/>
                                        <p:tgtEl>
                                          <p:spTgt spid="10"/>
                                        </p:tgtEl>
                                        <p:attrNameLst>
                                          <p:attrName>ppt_y</p:attrName>
                                        </p:attrNameLst>
                                      </p:cBhvr>
                                      <p:tavLst>
                                        <p:tav tm="0">
                                          <p:val>
                                            <p:strVal val="ppt_y"/>
                                          </p:val>
                                        </p:tav>
                                        <p:tav tm="100000">
                                          <p:val>
                                            <p:strVal val="1+ppt_h/2"/>
                                          </p:val>
                                        </p:tav>
                                      </p:tavLst>
                                    </p:anim>
                                    <p:set>
                                      <p:cBhvr>
                                        <p:cTn id="28" dur="1" fill="hold">
                                          <p:stCondLst>
                                            <p:cond delay="4999"/>
                                          </p:stCondLst>
                                        </p:cTn>
                                        <p:tgtEl>
                                          <p:spTgt spid="10"/>
                                        </p:tgtEl>
                                        <p:attrNameLst>
                                          <p:attrName>style.visibility</p:attrName>
                                        </p:attrNameLst>
                                      </p:cBhvr>
                                      <p:to>
                                        <p:strVal val="hidden"/>
                                      </p:to>
                                    </p:set>
                                  </p:childTnLst>
                                </p:cTn>
                              </p:par>
                              <p:par>
                                <p:cTn id="29" presetID="2" presetClass="exit" presetSubtype="9" fill="hold" grpId="0" nodeType="withEffect">
                                  <p:stCondLst>
                                    <p:cond delay="0"/>
                                  </p:stCondLst>
                                  <p:childTnLst>
                                    <p:anim calcmode="lin" valueType="num">
                                      <p:cBhvr additive="base">
                                        <p:cTn id="30" dur="5000"/>
                                        <p:tgtEl>
                                          <p:spTgt spid="14"/>
                                        </p:tgtEl>
                                        <p:attrNameLst>
                                          <p:attrName>ppt_x</p:attrName>
                                        </p:attrNameLst>
                                      </p:cBhvr>
                                      <p:tavLst>
                                        <p:tav tm="0">
                                          <p:val>
                                            <p:strVal val="ppt_x"/>
                                          </p:val>
                                        </p:tav>
                                        <p:tav tm="100000">
                                          <p:val>
                                            <p:strVal val="0-ppt_w/2"/>
                                          </p:val>
                                        </p:tav>
                                      </p:tavLst>
                                    </p:anim>
                                    <p:anim calcmode="lin" valueType="num">
                                      <p:cBhvr additive="base">
                                        <p:cTn id="31" dur="5000"/>
                                        <p:tgtEl>
                                          <p:spTgt spid="14"/>
                                        </p:tgtEl>
                                        <p:attrNameLst>
                                          <p:attrName>ppt_y</p:attrName>
                                        </p:attrNameLst>
                                      </p:cBhvr>
                                      <p:tavLst>
                                        <p:tav tm="0">
                                          <p:val>
                                            <p:strVal val="ppt_y"/>
                                          </p:val>
                                        </p:tav>
                                        <p:tav tm="100000">
                                          <p:val>
                                            <p:strVal val="0-ppt_h/2"/>
                                          </p:val>
                                        </p:tav>
                                      </p:tavLst>
                                    </p:anim>
                                    <p:set>
                                      <p:cBhvr>
                                        <p:cTn id="32" dur="1" fill="hold">
                                          <p:stCondLst>
                                            <p:cond delay="4999"/>
                                          </p:stCondLst>
                                        </p:cTn>
                                        <p:tgtEl>
                                          <p:spTgt spid="14"/>
                                        </p:tgtEl>
                                        <p:attrNameLst>
                                          <p:attrName>style.visibility</p:attrName>
                                        </p:attrNameLst>
                                      </p:cBhvr>
                                      <p:to>
                                        <p:strVal val="hidden"/>
                                      </p:to>
                                    </p:set>
                                  </p:childTnLst>
                                </p:cTn>
                              </p:par>
                              <p:par>
                                <p:cTn id="33" presetID="2" presetClass="exit" presetSubtype="3" fill="hold" grpId="0" nodeType="withEffect">
                                  <p:stCondLst>
                                    <p:cond delay="0"/>
                                  </p:stCondLst>
                                  <p:childTnLst>
                                    <p:anim calcmode="lin" valueType="num">
                                      <p:cBhvr additive="base">
                                        <p:cTn id="34" dur="5000"/>
                                        <p:tgtEl>
                                          <p:spTgt spid="12"/>
                                        </p:tgtEl>
                                        <p:attrNameLst>
                                          <p:attrName>ppt_x</p:attrName>
                                        </p:attrNameLst>
                                      </p:cBhvr>
                                      <p:tavLst>
                                        <p:tav tm="0">
                                          <p:val>
                                            <p:strVal val="ppt_x"/>
                                          </p:val>
                                        </p:tav>
                                        <p:tav tm="100000">
                                          <p:val>
                                            <p:strVal val="1+ppt_w/2"/>
                                          </p:val>
                                        </p:tav>
                                      </p:tavLst>
                                    </p:anim>
                                    <p:anim calcmode="lin" valueType="num">
                                      <p:cBhvr additive="base">
                                        <p:cTn id="35" dur="5000"/>
                                        <p:tgtEl>
                                          <p:spTgt spid="12"/>
                                        </p:tgtEl>
                                        <p:attrNameLst>
                                          <p:attrName>ppt_y</p:attrName>
                                        </p:attrNameLst>
                                      </p:cBhvr>
                                      <p:tavLst>
                                        <p:tav tm="0">
                                          <p:val>
                                            <p:strVal val="ppt_y"/>
                                          </p:val>
                                        </p:tav>
                                        <p:tav tm="100000">
                                          <p:val>
                                            <p:strVal val="0-ppt_h/2"/>
                                          </p:val>
                                        </p:tav>
                                      </p:tavLst>
                                    </p:anim>
                                    <p:set>
                                      <p:cBhvr>
                                        <p:cTn id="36" dur="1" fill="hold">
                                          <p:stCondLst>
                                            <p:cond delay="4999"/>
                                          </p:stCondLst>
                                        </p:cTn>
                                        <p:tgtEl>
                                          <p:spTgt spid="12"/>
                                        </p:tgtEl>
                                        <p:attrNameLst>
                                          <p:attrName>style.visibility</p:attrName>
                                        </p:attrNameLst>
                                      </p:cBhvr>
                                      <p:to>
                                        <p:strVal val="hidden"/>
                                      </p:to>
                                    </p:set>
                                  </p:childTnLst>
                                </p:cTn>
                              </p:par>
                              <p:par>
                                <p:cTn id="37" presetID="2" presetClass="exit" presetSubtype="6" fill="hold" grpId="0" nodeType="withEffect">
                                  <p:stCondLst>
                                    <p:cond delay="0"/>
                                  </p:stCondLst>
                                  <p:childTnLst>
                                    <p:anim calcmode="lin" valueType="num">
                                      <p:cBhvr additive="base">
                                        <p:cTn id="38" dur="5000"/>
                                        <p:tgtEl>
                                          <p:spTgt spid="8"/>
                                        </p:tgtEl>
                                        <p:attrNameLst>
                                          <p:attrName>ppt_x</p:attrName>
                                        </p:attrNameLst>
                                      </p:cBhvr>
                                      <p:tavLst>
                                        <p:tav tm="0">
                                          <p:val>
                                            <p:strVal val="ppt_x"/>
                                          </p:val>
                                        </p:tav>
                                        <p:tav tm="100000">
                                          <p:val>
                                            <p:strVal val="1+ppt_w/2"/>
                                          </p:val>
                                        </p:tav>
                                      </p:tavLst>
                                    </p:anim>
                                    <p:anim calcmode="lin" valueType="num">
                                      <p:cBhvr additive="base">
                                        <p:cTn id="39" dur="5000"/>
                                        <p:tgtEl>
                                          <p:spTgt spid="8"/>
                                        </p:tgtEl>
                                        <p:attrNameLst>
                                          <p:attrName>ppt_y</p:attrName>
                                        </p:attrNameLst>
                                      </p:cBhvr>
                                      <p:tavLst>
                                        <p:tav tm="0">
                                          <p:val>
                                            <p:strVal val="ppt_y"/>
                                          </p:val>
                                        </p:tav>
                                        <p:tav tm="100000">
                                          <p:val>
                                            <p:strVal val="1+ppt_h/2"/>
                                          </p:val>
                                        </p:tav>
                                      </p:tavLst>
                                    </p:anim>
                                    <p:set>
                                      <p:cBhvr>
                                        <p:cTn id="40" dur="1" fill="hold">
                                          <p:stCondLst>
                                            <p:cond delay="4999"/>
                                          </p:stCondLst>
                                        </p:cTn>
                                        <p:tgtEl>
                                          <p:spTgt spid="8"/>
                                        </p:tgtEl>
                                        <p:attrNameLst>
                                          <p:attrName>style.visibility</p:attrName>
                                        </p:attrNameLst>
                                      </p:cBhvr>
                                      <p:to>
                                        <p:strVal val="hidden"/>
                                      </p:to>
                                    </p:set>
                                  </p:childTnLst>
                                </p:cTn>
                              </p:par>
                              <p:par>
                                <p:cTn id="41" presetID="2" presetClass="exit" presetSubtype="12" fill="hold" grpId="0" nodeType="withEffect">
                                  <p:stCondLst>
                                    <p:cond delay="0"/>
                                  </p:stCondLst>
                                  <p:childTnLst>
                                    <p:anim calcmode="lin" valueType="num">
                                      <p:cBhvr additive="base">
                                        <p:cTn id="42" dur="5000"/>
                                        <p:tgtEl>
                                          <p:spTgt spid="11"/>
                                        </p:tgtEl>
                                        <p:attrNameLst>
                                          <p:attrName>ppt_x</p:attrName>
                                        </p:attrNameLst>
                                      </p:cBhvr>
                                      <p:tavLst>
                                        <p:tav tm="0">
                                          <p:val>
                                            <p:strVal val="ppt_x"/>
                                          </p:val>
                                        </p:tav>
                                        <p:tav tm="100000">
                                          <p:val>
                                            <p:strVal val="0-ppt_w/2"/>
                                          </p:val>
                                        </p:tav>
                                      </p:tavLst>
                                    </p:anim>
                                    <p:anim calcmode="lin" valueType="num">
                                      <p:cBhvr additive="base">
                                        <p:cTn id="43" dur="5000"/>
                                        <p:tgtEl>
                                          <p:spTgt spid="11"/>
                                        </p:tgtEl>
                                        <p:attrNameLst>
                                          <p:attrName>ppt_y</p:attrName>
                                        </p:attrNameLst>
                                      </p:cBhvr>
                                      <p:tavLst>
                                        <p:tav tm="0">
                                          <p:val>
                                            <p:strVal val="ppt_y"/>
                                          </p:val>
                                        </p:tav>
                                        <p:tav tm="100000">
                                          <p:val>
                                            <p:strVal val="1+ppt_h/2"/>
                                          </p:val>
                                        </p:tav>
                                      </p:tavLst>
                                    </p:anim>
                                    <p:set>
                                      <p:cBhvr>
                                        <p:cTn id="44" dur="1" fill="hold">
                                          <p:stCondLst>
                                            <p:cond delay="4999"/>
                                          </p:stCondLst>
                                        </p:cTn>
                                        <p:tgtEl>
                                          <p:spTgt spid="11"/>
                                        </p:tgtEl>
                                        <p:attrNameLst>
                                          <p:attrName>style.visibility</p:attrName>
                                        </p:attrNameLst>
                                      </p:cBhvr>
                                      <p:to>
                                        <p:strVal val="hidden"/>
                                      </p:to>
                                    </p:set>
                                  </p:childTnLst>
                                </p:cTn>
                              </p:par>
                              <p:par>
                                <p:cTn id="45" presetID="2" presetClass="exit" presetSubtype="9" fill="hold" grpId="0" nodeType="withEffect">
                                  <p:stCondLst>
                                    <p:cond delay="0"/>
                                  </p:stCondLst>
                                  <p:childTnLst>
                                    <p:anim calcmode="lin" valueType="num">
                                      <p:cBhvr additive="base">
                                        <p:cTn id="46" dur="5000"/>
                                        <p:tgtEl>
                                          <p:spTgt spid="15"/>
                                        </p:tgtEl>
                                        <p:attrNameLst>
                                          <p:attrName>ppt_x</p:attrName>
                                        </p:attrNameLst>
                                      </p:cBhvr>
                                      <p:tavLst>
                                        <p:tav tm="0">
                                          <p:val>
                                            <p:strVal val="ppt_x"/>
                                          </p:val>
                                        </p:tav>
                                        <p:tav tm="100000">
                                          <p:val>
                                            <p:strVal val="0-ppt_w/2"/>
                                          </p:val>
                                        </p:tav>
                                      </p:tavLst>
                                    </p:anim>
                                    <p:anim calcmode="lin" valueType="num">
                                      <p:cBhvr additive="base">
                                        <p:cTn id="47" dur="5000"/>
                                        <p:tgtEl>
                                          <p:spTgt spid="15"/>
                                        </p:tgtEl>
                                        <p:attrNameLst>
                                          <p:attrName>ppt_y</p:attrName>
                                        </p:attrNameLst>
                                      </p:cBhvr>
                                      <p:tavLst>
                                        <p:tav tm="0">
                                          <p:val>
                                            <p:strVal val="ppt_y"/>
                                          </p:val>
                                        </p:tav>
                                        <p:tav tm="100000">
                                          <p:val>
                                            <p:strVal val="0-ppt_h/2"/>
                                          </p:val>
                                        </p:tav>
                                      </p:tavLst>
                                    </p:anim>
                                    <p:set>
                                      <p:cBhvr>
                                        <p:cTn id="48" dur="1" fill="hold">
                                          <p:stCondLst>
                                            <p:cond delay="4999"/>
                                          </p:stCondLst>
                                        </p:cTn>
                                        <p:tgtEl>
                                          <p:spTgt spid="15"/>
                                        </p:tgtEl>
                                        <p:attrNameLst>
                                          <p:attrName>style.visibility</p:attrName>
                                        </p:attrNameLst>
                                      </p:cBhvr>
                                      <p:to>
                                        <p:strVal val="hidden"/>
                                      </p:to>
                                    </p:set>
                                  </p:childTnLst>
                                </p:cTn>
                              </p:par>
                              <p:par>
                                <p:cTn id="49" presetID="2" presetClass="exit" presetSubtype="3" fill="hold" grpId="0" nodeType="withEffect">
                                  <p:stCondLst>
                                    <p:cond delay="0"/>
                                  </p:stCondLst>
                                  <p:childTnLst>
                                    <p:anim calcmode="lin" valueType="num">
                                      <p:cBhvr additive="base">
                                        <p:cTn id="50" dur="5000"/>
                                        <p:tgtEl>
                                          <p:spTgt spid="13"/>
                                        </p:tgtEl>
                                        <p:attrNameLst>
                                          <p:attrName>ppt_x</p:attrName>
                                        </p:attrNameLst>
                                      </p:cBhvr>
                                      <p:tavLst>
                                        <p:tav tm="0">
                                          <p:val>
                                            <p:strVal val="ppt_x"/>
                                          </p:val>
                                        </p:tav>
                                        <p:tav tm="100000">
                                          <p:val>
                                            <p:strVal val="1+ppt_w/2"/>
                                          </p:val>
                                        </p:tav>
                                      </p:tavLst>
                                    </p:anim>
                                    <p:anim calcmode="lin" valueType="num">
                                      <p:cBhvr additive="base">
                                        <p:cTn id="51" dur="5000"/>
                                        <p:tgtEl>
                                          <p:spTgt spid="13"/>
                                        </p:tgtEl>
                                        <p:attrNameLst>
                                          <p:attrName>ppt_y</p:attrName>
                                        </p:attrNameLst>
                                      </p:cBhvr>
                                      <p:tavLst>
                                        <p:tav tm="0">
                                          <p:val>
                                            <p:strVal val="ppt_y"/>
                                          </p:val>
                                        </p:tav>
                                        <p:tav tm="100000">
                                          <p:val>
                                            <p:strVal val="0-ppt_h/2"/>
                                          </p:val>
                                        </p:tav>
                                      </p:tavLst>
                                    </p:anim>
                                    <p:set>
                                      <p:cBhvr>
                                        <p:cTn id="52" dur="1" fill="hold">
                                          <p:stCondLst>
                                            <p:cond delay="4999"/>
                                          </p:stCondLst>
                                        </p:cTn>
                                        <p:tgtEl>
                                          <p:spTgt spid="13"/>
                                        </p:tgtEl>
                                        <p:attrNameLst>
                                          <p:attrName>style.visibility</p:attrName>
                                        </p:attrNameLst>
                                      </p:cBhvr>
                                      <p:to>
                                        <p:strVal val="hidden"/>
                                      </p:to>
                                    </p:set>
                                  </p:childTnLst>
                                </p:cTn>
                              </p:par>
                              <p:par>
                                <p:cTn id="53" presetID="23" presetClass="entr" presetSubtype="16" fill="hold" nodeType="withEffect">
                                  <p:stCondLst>
                                    <p:cond delay="0"/>
                                  </p:stCondLst>
                                  <p:childTnLst>
                                    <p:set>
                                      <p:cBhvr>
                                        <p:cTn id="54" dur="1" fill="hold">
                                          <p:stCondLst>
                                            <p:cond delay="0"/>
                                          </p:stCondLst>
                                        </p:cTn>
                                        <p:tgtEl>
                                          <p:spTgt spid="16"/>
                                        </p:tgtEl>
                                        <p:attrNameLst>
                                          <p:attrName>style.visibility</p:attrName>
                                        </p:attrNameLst>
                                      </p:cBhvr>
                                      <p:to>
                                        <p:strVal val="visible"/>
                                      </p:to>
                                    </p:set>
                                    <p:anim calcmode="lin" valueType="num">
                                      <p:cBhvr>
                                        <p:cTn id="55" dur="3000" fill="hold"/>
                                        <p:tgtEl>
                                          <p:spTgt spid="16"/>
                                        </p:tgtEl>
                                        <p:attrNameLst>
                                          <p:attrName>ppt_w</p:attrName>
                                        </p:attrNameLst>
                                      </p:cBhvr>
                                      <p:tavLst>
                                        <p:tav tm="0">
                                          <p:val>
                                            <p:fltVal val="0"/>
                                          </p:val>
                                        </p:tav>
                                        <p:tav tm="100000">
                                          <p:val>
                                            <p:strVal val="#ppt_w"/>
                                          </p:val>
                                        </p:tav>
                                      </p:tavLst>
                                    </p:anim>
                                    <p:anim calcmode="lin" valueType="num">
                                      <p:cBhvr>
                                        <p:cTn id="56" dur="3000" fill="hold"/>
                                        <p:tgtEl>
                                          <p:spTgt spid="16"/>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4" grpId="0" animBg="1"/>
      <p:bldP spid="5" grpId="0" animBg="1"/>
      <p:bldP spid="7" grpId="0" animBg="1"/>
      <p:bldP spid="8" grpId="0" animBg="1"/>
      <p:bldP spid="10" grpId="0" animBg="1"/>
      <p:bldP spid="11" grpId="0" animBg="1"/>
      <p:bldP spid="12" grpId="0" animBg="1"/>
      <p:bldP spid="13" grpId="0" animBg="1"/>
      <p:bldP spid="14" grpId="0" animBg="1"/>
      <p:bldP spid="15" grpId="0" animBg="1"/>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descr="http://1.bp.blogspot.com/-DPp_-kGDL64/TzR4_sgEQDI/AAAAAAAACWc/h2pOVQq0Y8Y/s1600/0k0289_gif-sicodelicos-21.gif"/>
          <p:cNvPicPr>
            <a:picLocks noChangeAspect="1" noChangeArrowheads="1" noCrop="1"/>
          </p:cNvPicPr>
          <p:nvPr/>
        </p:nvPicPr>
        <p:blipFill>
          <a:blip r:embed="rId2" cstate="print">
            <a:duotone>
              <a:prstClr val="black"/>
              <a:schemeClr val="accent6">
                <a:tint val="45000"/>
                <a:satMod val="400000"/>
              </a:schemeClr>
            </a:duotone>
            <a:lum bright="-25000" contrast="51000"/>
          </a:blip>
          <a:srcRect/>
          <a:stretch>
            <a:fillRect/>
          </a:stretch>
        </p:blipFill>
        <p:spPr bwMode="auto">
          <a:xfrm>
            <a:off x="-1" y="0"/>
            <a:ext cx="7380289" cy="9180513"/>
          </a:xfrm>
          <a:prstGeom prst="rect">
            <a:avLst/>
          </a:prstGeom>
          <a:noFill/>
        </p:spPr>
      </p:pic>
      <p:pic>
        <p:nvPicPr>
          <p:cNvPr id="9218" name="Picture 2" descr="8"/>
          <p:cNvPicPr>
            <a:picLocks noChangeAspect="1" noChangeArrowheads="1"/>
          </p:cNvPicPr>
          <p:nvPr/>
        </p:nvPicPr>
        <p:blipFill>
          <a:blip r:embed="rId3"/>
          <a:srcRect/>
          <a:stretch>
            <a:fillRect/>
          </a:stretch>
        </p:blipFill>
        <p:spPr bwMode="auto">
          <a:xfrm>
            <a:off x="2741944" y="0"/>
            <a:ext cx="4638344" cy="9249345"/>
          </a:xfrm>
          <a:prstGeom prst="rect">
            <a:avLst/>
          </a:prstGeom>
          <a:noFill/>
        </p:spPr>
      </p:pic>
      <p:sp>
        <p:nvSpPr>
          <p:cNvPr id="3" name="2 Rectángulo"/>
          <p:cNvSpPr/>
          <p:nvPr/>
        </p:nvSpPr>
        <p:spPr>
          <a:xfrm>
            <a:off x="332558" y="4447380"/>
            <a:ext cx="1857388" cy="4524315"/>
          </a:xfrm>
          <a:prstGeom prst="rect">
            <a:avLst/>
          </a:prstGeom>
        </p:spPr>
        <p:txBody>
          <a:bodyPr wrap="square">
            <a:spAutoFit/>
          </a:bodyPr>
          <a:lstStyle/>
          <a:p>
            <a:r>
              <a:rPr lang="es-ES" sz="3200" b="1" dirty="0" smtClean="0">
                <a:latin typeface="Agency FB" pitchFamily="34" charset="0"/>
              </a:rPr>
              <a:t>Bueno, a limpiar ventanas de un rascacielos sin protección</a:t>
            </a:r>
          </a:p>
          <a:p>
            <a:r>
              <a:rPr lang="es-ES" sz="3200" b="1" dirty="0" smtClean="0">
                <a:latin typeface="Agency FB" pitchFamily="34" charset="0"/>
              </a:rPr>
              <a:t> ¿por qué no?</a:t>
            </a:r>
            <a:endParaRPr lang="es-ES" sz="3200" dirty="0">
              <a:latin typeface="Agency FB" pitchFamily="34" charset="0"/>
            </a:endParaRPr>
          </a:p>
        </p:txBody>
      </p:sp>
    </p:spTree>
  </p:cSld>
  <p:clrMapOvr>
    <a:masterClrMapping/>
  </p:clrMapOvr>
  <p:transition spd="slow" advTm="15000">
    <p:blinds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4"/>
                                        </p:tgtEl>
                                        <p:attrNameLst>
                                          <p:attrName>style.opacity</p:attrName>
                                        </p:attrNameLst>
                                      </p:cBhvr>
                                      <p:to>
                                        <p:strVal val="0.25"/>
                                      </p:to>
                                    </p:set>
                                    <p:animEffect filter="image" prLst="opacity: 0.25">
                                      <p:cBhvr rctx="IE">
                                        <p:cTn id="7" dur="indefinite"/>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2" name="Picture 2" descr="https://encrypted-tbn2.gstatic.com/images?q=tbn:ANd9GcQl1T5GDO10MMHeQHkaB8r1uSiDhQCTeUNgZNL3ialy73X8yspN"/>
          <p:cNvPicPr>
            <a:picLocks noChangeAspect="1" noChangeArrowheads="1"/>
          </p:cNvPicPr>
          <p:nvPr/>
        </p:nvPicPr>
        <p:blipFill>
          <a:blip r:embed="rId3"/>
          <a:srcRect/>
          <a:stretch>
            <a:fillRect/>
          </a:stretch>
        </p:blipFill>
        <p:spPr bwMode="auto">
          <a:xfrm>
            <a:off x="0" y="-1"/>
            <a:ext cx="7357359" cy="9180513"/>
          </a:xfrm>
          <a:prstGeom prst="rect">
            <a:avLst/>
          </a:prstGeom>
          <a:noFill/>
        </p:spPr>
      </p:pic>
      <p:sp>
        <p:nvSpPr>
          <p:cNvPr id="4" name="3 Elipse"/>
          <p:cNvSpPr/>
          <p:nvPr/>
        </p:nvSpPr>
        <p:spPr>
          <a:xfrm>
            <a:off x="3805462" y="382521"/>
            <a:ext cx="1556781" cy="2677650"/>
          </a:xfrm>
          <a:prstGeom prst="ellipse">
            <a:avLst/>
          </a:prstGeom>
          <a:solidFill>
            <a:schemeClr val="accent6">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91422" tIns="45711" rIns="91422" bIns="45711" anchor="ctr"/>
          <a:lstStyle/>
          <a:p>
            <a:pPr algn="ctr">
              <a:defRPr/>
            </a:pPr>
            <a:endParaRPr lang="es-ES"/>
          </a:p>
        </p:txBody>
      </p:sp>
      <p:sp>
        <p:nvSpPr>
          <p:cNvPr id="5" name="4 Elipse"/>
          <p:cNvSpPr/>
          <p:nvPr/>
        </p:nvSpPr>
        <p:spPr>
          <a:xfrm>
            <a:off x="319045" y="3145176"/>
            <a:ext cx="1556779" cy="2677650"/>
          </a:xfrm>
          <a:prstGeom prst="ellipse">
            <a:avLst/>
          </a:prstGeom>
          <a:solidFill>
            <a:schemeClr val="accent6">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91422" tIns="45711" rIns="91422" bIns="45711" anchor="ctr"/>
          <a:lstStyle/>
          <a:p>
            <a:pPr algn="ctr">
              <a:defRPr/>
            </a:pPr>
            <a:endParaRPr lang="es-ES"/>
          </a:p>
        </p:txBody>
      </p:sp>
      <p:sp>
        <p:nvSpPr>
          <p:cNvPr id="6" name="5 Elipse"/>
          <p:cNvSpPr/>
          <p:nvPr/>
        </p:nvSpPr>
        <p:spPr>
          <a:xfrm>
            <a:off x="345951" y="6120342"/>
            <a:ext cx="1556781" cy="2677650"/>
          </a:xfrm>
          <a:prstGeom prst="ellipse">
            <a:avLst/>
          </a:prstGeom>
          <a:solidFill>
            <a:schemeClr val="bg1">
              <a:lumMod val="75000"/>
              <a:alpha val="59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91422" tIns="45711" rIns="91422" bIns="45711" anchor="ctr"/>
          <a:lstStyle/>
          <a:p>
            <a:pPr algn="ctr">
              <a:defRPr/>
            </a:pPr>
            <a:endParaRPr lang="es-ES"/>
          </a:p>
        </p:txBody>
      </p:sp>
      <p:sp>
        <p:nvSpPr>
          <p:cNvPr id="7" name="6 Elipse"/>
          <p:cNvSpPr/>
          <p:nvPr/>
        </p:nvSpPr>
        <p:spPr>
          <a:xfrm>
            <a:off x="5419899" y="382521"/>
            <a:ext cx="1556781" cy="2677650"/>
          </a:xfrm>
          <a:prstGeom prst="ellipse">
            <a:avLst/>
          </a:prstGeom>
          <a:solidFill>
            <a:schemeClr val="bg1">
              <a:lumMod val="75000"/>
              <a:alpha val="59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91422" tIns="45711" rIns="91422" bIns="45711" anchor="ctr"/>
          <a:lstStyle/>
          <a:p>
            <a:pPr algn="ctr">
              <a:defRPr/>
            </a:pPr>
            <a:endParaRPr lang="es-ES"/>
          </a:p>
        </p:txBody>
      </p:sp>
      <p:sp>
        <p:nvSpPr>
          <p:cNvPr id="8" name="7 Elipse"/>
          <p:cNvSpPr/>
          <p:nvPr/>
        </p:nvSpPr>
        <p:spPr>
          <a:xfrm>
            <a:off x="1960378" y="3251422"/>
            <a:ext cx="1556779" cy="2677650"/>
          </a:xfrm>
          <a:prstGeom prst="ellipse">
            <a:avLst/>
          </a:prstGeom>
          <a:solidFill>
            <a:schemeClr val="accent6">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91422" tIns="45711" rIns="91422" bIns="45711" anchor="ctr"/>
          <a:lstStyle/>
          <a:p>
            <a:pPr algn="ctr">
              <a:defRPr/>
            </a:pPr>
            <a:endParaRPr lang="es-ES"/>
          </a:p>
        </p:txBody>
      </p:sp>
      <p:sp>
        <p:nvSpPr>
          <p:cNvPr id="9" name="8 Elipse"/>
          <p:cNvSpPr/>
          <p:nvPr/>
        </p:nvSpPr>
        <p:spPr>
          <a:xfrm>
            <a:off x="3806742" y="3145176"/>
            <a:ext cx="1556779" cy="2677650"/>
          </a:xfrm>
          <a:prstGeom prst="ellipse">
            <a:avLst/>
          </a:prstGeom>
          <a:solidFill>
            <a:schemeClr val="accent6">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91422" tIns="45711" rIns="91422" bIns="45711" anchor="ctr"/>
          <a:lstStyle/>
          <a:p>
            <a:pPr algn="ctr">
              <a:defRPr/>
            </a:pPr>
            <a:endParaRPr lang="es-ES"/>
          </a:p>
        </p:txBody>
      </p:sp>
      <p:sp>
        <p:nvSpPr>
          <p:cNvPr id="10" name="9 Elipse"/>
          <p:cNvSpPr/>
          <p:nvPr/>
        </p:nvSpPr>
        <p:spPr>
          <a:xfrm>
            <a:off x="5419899" y="3251432"/>
            <a:ext cx="1556781" cy="2677650"/>
          </a:xfrm>
          <a:prstGeom prst="ellipse">
            <a:avLst/>
          </a:prstGeom>
          <a:solidFill>
            <a:schemeClr val="accent6">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91422" tIns="45711" rIns="91422" bIns="45711" anchor="ctr"/>
          <a:lstStyle/>
          <a:p>
            <a:pPr algn="ctr">
              <a:defRPr/>
            </a:pPr>
            <a:endParaRPr lang="es-ES"/>
          </a:p>
        </p:txBody>
      </p:sp>
      <p:sp>
        <p:nvSpPr>
          <p:cNvPr id="11" name="10 Elipse"/>
          <p:cNvSpPr/>
          <p:nvPr/>
        </p:nvSpPr>
        <p:spPr>
          <a:xfrm>
            <a:off x="1946295" y="6035337"/>
            <a:ext cx="1556779" cy="2677650"/>
          </a:xfrm>
          <a:prstGeom prst="ellipse">
            <a:avLst/>
          </a:prstGeom>
          <a:solidFill>
            <a:schemeClr val="accent6">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91422" tIns="45711" rIns="91422" bIns="45711" anchor="ctr"/>
          <a:lstStyle/>
          <a:p>
            <a:pPr algn="ctr">
              <a:defRPr/>
            </a:pPr>
            <a:endParaRPr lang="es-ES"/>
          </a:p>
        </p:txBody>
      </p:sp>
      <p:sp>
        <p:nvSpPr>
          <p:cNvPr id="12" name="11 Elipse"/>
          <p:cNvSpPr/>
          <p:nvPr/>
        </p:nvSpPr>
        <p:spPr>
          <a:xfrm>
            <a:off x="3805462" y="6024713"/>
            <a:ext cx="1556781" cy="2677650"/>
          </a:xfrm>
          <a:prstGeom prst="ellipse">
            <a:avLst/>
          </a:prstGeom>
          <a:solidFill>
            <a:schemeClr val="accent6">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91422" tIns="45711" rIns="91422" bIns="45711" anchor="ctr"/>
          <a:lstStyle/>
          <a:p>
            <a:pPr algn="ctr">
              <a:defRPr/>
            </a:pPr>
            <a:endParaRPr lang="es-ES"/>
          </a:p>
        </p:txBody>
      </p:sp>
      <p:sp>
        <p:nvSpPr>
          <p:cNvPr id="13" name="12 Elipse"/>
          <p:cNvSpPr/>
          <p:nvPr/>
        </p:nvSpPr>
        <p:spPr>
          <a:xfrm>
            <a:off x="5592876" y="6120342"/>
            <a:ext cx="1556779" cy="2677650"/>
          </a:xfrm>
          <a:prstGeom prst="ellipse">
            <a:avLst/>
          </a:prstGeom>
          <a:solidFill>
            <a:schemeClr val="bg1">
              <a:lumMod val="75000"/>
              <a:alpha val="59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91422" tIns="45711" rIns="91422" bIns="45711" anchor="ctr"/>
          <a:lstStyle/>
          <a:p>
            <a:pPr algn="ctr">
              <a:defRPr/>
            </a:pPr>
            <a:endParaRPr lang="es-ES"/>
          </a:p>
        </p:txBody>
      </p:sp>
      <p:sp>
        <p:nvSpPr>
          <p:cNvPr id="16" name="15 Elipse"/>
          <p:cNvSpPr/>
          <p:nvPr/>
        </p:nvSpPr>
        <p:spPr>
          <a:xfrm>
            <a:off x="288293" y="382521"/>
            <a:ext cx="1556779" cy="2677650"/>
          </a:xfrm>
          <a:prstGeom prst="ellipse">
            <a:avLst/>
          </a:prstGeom>
          <a:solidFill>
            <a:schemeClr val="bg1">
              <a:lumMod val="75000"/>
              <a:alpha val="59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91422" tIns="45711" rIns="91422" bIns="45711" anchor="ctr"/>
          <a:lstStyle/>
          <a:p>
            <a:pPr algn="ctr">
              <a:defRPr/>
            </a:pPr>
            <a:endParaRPr lang="es-ES"/>
          </a:p>
        </p:txBody>
      </p:sp>
      <p:sp>
        <p:nvSpPr>
          <p:cNvPr id="17" name="16 Elipse"/>
          <p:cNvSpPr/>
          <p:nvPr/>
        </p:nvSpPr>
        <p:spPr>
          <a:xfrm>
            <a:off x="2018037" y="478123"/>
            <a:ext cx="1556779" cy="2677650"/>
          </a:xfrm>
          <a:prstGeom prst="ellipse">
            <a:avLst/>
          </a:prstGeom>
          <a:solidFill>
            <a:schemeClr val="accent6">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91422" tIns="45711" rIns="91422" bIns="45711" anchor="ctr"/>
          <a:lstStyle/>
          <a:p>
            <a:pPr algn="ctr">
              <a:defRPr/>
            </a:pPr>
            <a:endParaRPr lang="es-ES"/>
          </a:p>
        </p:txBody>
      </p:sp>
      <p:sp>
        <p:nvSpPr>
          <p:cNvPr id="18" name="17 Elipse"/>
          <p:cNvSpPr/>
          <p:nvPr/>
        </p:nvSpPr>
        <p:spPr>
          <a:xfrm>
            <a:off x="5608251" y="6133092"/>
            <a:ext cx="1556779" cy="2677650"/>
          </a:xfrm>
          <a:prstGeom prst="ellipse">
            <a:avLst/>
          </a:prstGeom>
          <a:solidFill>
            <a:schemeClr val="accent6">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91422" tIns="45711" rIns="91422" bIns="45711" anchor="ctr"/>
          <a:lstStyle/>
          <a:p>
            <a:pPr algn="ctr">
              <a:defRPr/>
            </a:pPr>
            <a:endParaRPr lang="es-ES"/>
          </a:p>
        </p:txBody>
      </p:sp>
      <p:sp>
        <p:nvSpPr>
          <p:cNvPr id="19" name="18 Elipse"/>
          <p:cNvSpPr/>
          <p:nvPr/>
        </p:nvSpPr>
        <p:spPr>
          <a:xfrm>
            <a:off x="5433995" y="348519"/>
            <a:ext cx="1556779" cy="2677650"/>
          </a:xfrm>
          <a:prstGeom prst="ellipse">
            <a:avLst/>
          </a:prstGeom>
          <a:solidFill>
            <a:schemeClr val="accent6">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91422" tIns="45711" rIns="91422" bIns="45711" anchor="ctr"/>
          <a:lstStyle/>
          <a:p>
            <a:pPr algn="ctr">
              <a:defRPr/>
            </a:pPr>
            <a:endParaRPr lang="es-ES"/>
          </a:p>
        </p:txBody>
      </p:sp>
      <p:sp>
        <p:nvSpPr>
          <p:cNvPr id="20" name="19 Elipse"/>
          <p:cNvSpPr/>
          <p:nvPr/>
        </p:nvSpPr>
        <p:spPr>
          <a:xfrm>
            <a:off x="345951" y="6120342"/>
            <a:ext cx="1556781" cy="2677650"/>
          </a:xfrm>
          <a:prstGeom prst="ellipse">
            <a:avLst/>
          </a:prstGeom>
          <a:solidFill>
            <a:schemeClr val="accent6">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91422" tIns="45711" rIns="91422" bIns="45711" anchor="ctr"/>
          <a:lstStyle/>
          <a:p>
            <a:pPr algn="ctr">
              <a:defRPr/>
            </a:pPr>
            <a:endParaRPr lang="es-ES"/>
          </a:p>
        </p:txBody>
      </p:sp>
      <p:sp>
        <p:nvSpPr>
          <p:cNvPr id="21" name="20 Elipse"/>
          <p:cNvSpPr/>
          <p:nvPr/>
        </p:nvSpPr>
        <p:spPr>
          <a:xfrm>
            <a:off x="288293" y="382521"/>
            <a:ext cx="1556779" cy="2677650"/>
          </a:xfrm>
          <a:prstGeom prst="ellipse">
            <a:avLst/>
          </a:prstGeom>
          <a:solidFill>
            <a:schemeClr val="accent6">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91422" tIns="45711" rIns="91422" bIns="45711" anchor="ctr"/>
          <a:lstStyle/>
          <a:p>
            <a:pPr algn="ctr">
              <a:defRPr/>
            </a:pPr>
            <a:endParaRPr lang="es-ES"/>
          </a:p>
        </p:txBody>
      </p:sp>
    </p:spTree>
  </p:cSld>
  <p:clrMapOvr>
    <a:masterClrMapping/>
  </p:clrMapOvr>
  <p:transition spd="slow" advTm="15000">
    <p:blinds dir="vert"/>
    <p:sndAc>
      <p:stSnd>
        <p:snd r:embed="rId2" name="Perfume de mujer.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0" fill="hold"/>
                                        <p:tgtEl>
                                          <p:spTgt spid="4"/>
                                        </p:tgtEl>
                                        <p:attrNameLst>
                                          <p:attrName>ppt_w</p:attrName>
                                        </p:attrNameLst>
                                      </p:cBhvr>
                                      <p:tavLst>
                                        <p:tav tm="0">
                                          <p:val>
                                            <p:fltVal val="0"/>
                                          </p:val>
                                        </p:tav>
                                        <p:tav tm="100000">
                                          <p:val>
                                            <p:strVal val="#ppt_w"/>
                                          </p:val>
                                        </p:tav>
                                      </p:tavLst>
                                    </p:anim>
                                    <p:anim calcmode="lin" valueType="num">
                                      <p:cBhvr>
                                        <p:cTn id="8" dur="5000" fill="hold"/>
                                        <p:tgtEl>
                                          <p:spTgt spid="4"/>
                                        </p:tgtEl>
                                        <p:attrNameLst>
                                          <p:attrName>ppt_h</p:attrName>
                                        </p:attrNameLst>
                                      </p:cBhvr>
                                      <p:tavLst>
                                        <p:tav tm="0">
                                          <p:val>
                                            <p:fltVal val="0"/>
                                          </p:val>
                                        </p:tav>
                                        <p:tav tm="100000">
                                          <p:val>
                                            <p:strVal val="#ppt_h"/>
                                          </p:val>
                                        </p:tav>
                                      </p:tavLst>
                                    </p:anim>
                                  </p:childTnLst>
                                </p:cTn>
                              </p:par>
                              <p:par>
                                <p:cTn id="9" presetID="19" presetClass="emph" presetSubtype="0" fill="hold" grpId="1" nodeType="withEffect">
                                  <p:stCondLst>
                                    <p:cond delay="0"/>
                                  </p:stCondLst>
                                  <p:childTnLst>
                                    <p:animClr clrSpc="rgb" dir="cw">
                                      <p:cBhvr override="childStyle">
                                        <p:cTn id="10" dur="5000" fill="hold"/>
                                        <p:tgtEl>
                                          <p:spTgt spid="4"/>
                                        </p:tgtEl>
                                        <p:attrNameLst>
                                          <p:attrName>style.color</p:attrName>
                                        </p:attrNameLst>
                                      </p:cBhvr>
                                      <p:to>
                                        <a:schemeClr val="accent1"/>
                                      </p:to>
                                    </p:animClr>
                                    <p:animClr clrSpc="rgb" dir="cw">
                                      <p:cBhvr>
                                        <p:cTn id="11" dur="5000" fill="hold"/>
                                        <p:tgtEl>
                                          <p:spTgt spid="4"/>
                                        </p:tgtEl>
                                        <p:attrNameLst>
                                          <p:attrName>fillcolor</p:attrName>
                                        </p:attrNameLst>
                                      </p:cBhvr>
                                      <p:to>
                                        <a:schemeClr val="accent1"/>
                                      </p:to>
                                    </p:animClr>
                                    <p:set>
                                      <p:cBhvr>
                                        <p:cTn id="12" dur="5000" fill="hold"/>
                                        <p:tgtEl>
                                          <p:spTgt spid="4"/>
                                        </p:tgtEl>
                                        <p:attrNameLst>
                                          <p:attrName>fill.type</p:attrName>
                                        </p:attrNameLst>
                                      </p:cBhvr>
                                      <p:to>
                                        <p:strVal val="solid"/>
                                      </p:to>
                                    </p:set>
                                    <p:set>
                                      <p:cBhvr>
                                        <p:cTn id="13" dur="5000" fill="hold"/>
                                        <p:tgtEl>
                                          <p:spTgt spid="4"/>
                                        </p:tgtEl>
                                        <p:attrNameLst>
                                          <p:attrName>fill.on</p:attrName>
                                        </p:attrNameLst>
                                      </p:cBhvr>
                                      <p:to>
                                        <p:strVal val="true"/>
                                      </p:to>
                                    </p:set>
                                  </p:childTnLst>
                                </p:cTn>
                              </p:par>
                              <p:par>
                                <p:cTn id="14" presetID="23" presetClass="entr" presetSubtype="16" fill="hold" grpId="0" nodeType="withEffect">
                                  <p:stCondLst>
                                    <p:cond delay="0"/>
                                  </p:stCondLst>
                                  <p:childTnLst>
                                    <p:set>
                                      <p:cBhvr>
                                        <p:cTn id="15" dur="1" fill="hold">
                                          <p:stCondLst>
                                            <p:cond delay="0"/>
                                          </p:stCondLst>
                                        </p:cTn>
                                        <p:tgtEl>
                                          <p:spTgt spid="5"/>
                                        </p:tgtEl>
                                        <p:attrNameLst>
                                          <p:attrName>style.visibility</p:attrName>
                                        </p:attrNameLst>
                                      </p:cBhvr>
                                      <p:to>
                                        <p:strVal val="visible"/>
                                      </p:to>
                                    </p:set>
                                    <p:anim calcmode="lin" valueType="num">
                                      <p:cBhvr>
                                        <p:cTn id="16" dur="5000" fill="hold"/>
                                        <p:tgtEl>
                                          <p:spTgt spid="5"/>
                                        </p:tgtEl>
                                        <p:attrNameLst>
                                          <p:attrName>ppt_w</p:attrName>
                                        </p:attrNameLst>
                                      </p:cBhvr>
                                      <p:tavLst>
                                        <p:tav tm="0">
                                          <p:val>
                                            <p:fltVal val="0"/>
                                          </p:val>
                                        </p:tav>
                                        <p:tav tm="100000">
                                          <p:val>
                                            <p:strVal val="#ppt_w"/>
                                          </p:val>
                                        </p:tav>
                                      </p:tavLst>
                                    </p:anim>
                                    <p:anim calcmode="lin" valueType="num">
                                      <p:cBhvr>
                                        <p:cTn id="17" dur="5000" fill="hold"/>
                                        <p:tgtEl>
                                          <p:spTgt spid="5"/>
                                        </p:tgtEl>
                                        <p:attrNameLst>
                                          <p:attrName>ppt_h</p:attrName>
                                        </p:attrNameLst>
                                      </p:cBhvr>
                                      <p:tavLst>
                                        <p:tav tm="0">
                                          <p:val>
                                            <p:fltVal val="0"/>
                                          </p:val>
                                        </p:tav>
                                        <p:tav tm="100000">
                                          <p:val>
                                            <p:strVal val="#ppt_h"/>
                                          </p:val>
                                        </p:tav>
                                      </p:tavLst>
                                    </p:anim>
                                  </p:childTnLst>
                                </p:cTn>
                              </p:par>
                              <p:par>
                                <p:cTn id="18" presetID="19" presetClass="emph" presetSubtype="0" fill="hold" grpId="1" nodeType="withEffect">
                                  <p:stCondLst>
                                    <p:cond delay="0"/>
                                  </p:stCondLst>
                                  <p:childTnLst>
                                    <p:animClr clrSpc="rgb" dir="cw">
                                      <p:cBhvr override="childStyle">
                                        <p:cTn id="19" dur="5000" fill="hold"/>
                                        <p:tgtEl>
                                          <p:spTgt spid="5"/>
                                        </p:tgtEl>
                                        <p:attrNameLst>
                                          <p:attrName>style.color</p:attrName>
                                        </p:attrNameLst>
                                      </p:cBhvr>
                                      <p:to>
                                        <a:schemeClr val="accent1"/>
                                      </p:to>
                                    </p:animClr>
                                    <p:animClr clrSpc="rgb" dir="cw">
                                      <p:cBhvr>
                                        <p:cTn id="20" dur="5000" fill="hold"/>
                                        <p:tgtEl>
                                          <p:spTgt spid="5"/>
                                        </p:tgtEl>
                                        <p:attrNameLst>
                                          <p:attrName>fillcolor</p:attrName>
                                        </p:attrNameLst>
                                      </p:cBhvr>
                                      <p:to>
                                        <a:schemeClr val="accent1"/>
                                      </p:to>
                                    </p:animClr>
                                    <p:set>
                                      <p:cBhvr>
                                        <p:cTn id="21" dur="5000" fill="hold"/>
                                        <p:tgtEl>
                                          <p:spTgt spid="5"/>
                                        </p:tgtEl>
                                        <p:attrNameLst>
                                          <p:attrName>fill.type</p:attrName>
                                        </p:attrNameLst>
                                      </p:cBhvr>
                                      <p:to>
                                        <p:strVal val="solid"/>
                                      </p:to>
                                    </p:set>
                                    <p:set>
                                      <p:cBhvr>
                                        <p:cTn id="22" dur="5000" fill="hold"/>
                                        <p:tgtEl>
                                          <p:spTgt spid="5"/>
                                        </p:tgtEl>
                                        <p:attrNameLst>
                                          <p:attrName>fill.on</p:attrName>
                                        </p:attrNameLst>
                                      </p:cBhvr>
                                      <p:to>
                                        <p:strVal val="true"/>
                                      </p:to>
                                    </p:set>
                                  </p:childTnLst>
                                </p:cTn>
                              </p:par>
                              <p:par>
                                <p:cTn id="23" presetID="23" presetClass="entr" presetSubtype="16" fill="hold" grpId="0" nodeType="withEffect">
                                  <p:stCondLst>
                                    <p:cond delay="0"/>
                                  </p:stCondLst>
                                  <p:childTnLst>
                                    <p:set>
                                      <p:cBhvr>
                                        <p:cTn id="24" dur="1" fill="hold">
                                          <p:stCondLst>
                                            <p:cond delay="0"/>
                                          </p:stCondLst>
                                        </p:cTn>
                                        <p:tgtEl>
                                          <p:spTgt spid="6"/>
                                        </p:tgtEl>
                                        <p:attrNameLst>
                                          <p:attrName>style.visibility</p:attrName>
                                        </p:attrNameLst>
                                      </p:cBhvr>
                                      <p:to>
                                        <p:strVal val="visible"/>
                                      </p:to>
                                    </p:set>
                                    <p:anim calcmode="lin" valueType="num">
                                      <p:cBhvr>
                                        <p:cTn id="25" dur="5000" fill="hold"/>
                                        <p:tgtEl>
                                          <p:spTgt spid="6"/>
                                        </p:tgtEl>
                                        <p:attrNameLst>
                                          <p:attrName>ppt_w</p:attrName>
                                        </p:attrNameLst>
                                      </p:cBhvr>
                                      <p:tavLst>
                                        <p:tav tm="0">
                                          <p:val>
                                            <p:fltVal val="0"/>
                                          </p:val>
                                        </p:tav>
                                        <p:tav tm="100000">
                                          <p:val>
                                            <p:strVal val="#ppt_w"/>
                                          </p:val>
                                        </p:tav>
                                      </p:tavLst>
                                    </p:anim>
                                    <p:anim calcmode="lin" valueType="num">
                                      <p:cBhvr>
                                        <p:cTn id="26" dur="5000" fill="hold"/>
                                        <p:tgtEl>
                                          <p:spTgt spid="6"/>
                                        </p:tgtEl>
                                        <p:attrNameLst>
                                          <p:attrName>ppt_h</p:attrName>
                                        </p:attrNameLst>
                                      </p:cBhvr>
                                      <p:tavLst>
                                        <p:tav tm="0">
                                          <p:val>
                                            <p:fltVal val="0"/>
                                          </p:val>
                                        </p:tav>
                                        <p:tav tm="100000">
                                          <p:val>
                                            <p:strVal val="#ppt_h"/>
                                          </p:val>
                                        </p:tav>
                                      </p:tavLst>
                                    </p:anim>
                                  </p:childTnLst>
                                </p:cTn>
                              </p:par>
                              <p:par>
                                <p:cTn id="27" presetID="19" presetClass="emph" presetSubtype="0" fill="hold" grpId="1" nodeType="withEffect">
                                  <p:stCondLst>
                                    <p:cond delay="0"/>
                                  </p:stCondLst>
                                  <p:childTnLst>
                                    <p:animClr clrSpc="rgb" dir="cw">
                                      <p:cBhvr override="childStyle">
                                        <p:cTn id="28" dur="5000" fill="hold"/>
                                        <p:tgtEl>
                                          <p:spTgt spid="6"/>
                                        </p:tgtEl>
                                        <p:attrNameLst>
                                          <p:attrName>style.color</p:attrName>
                                        </p:attrNameLst>
                                      </p:cBhvr>
                                      <p:to>
                                        <a:srgbClr val="F9D5A9"/>
                                      </p:to>
                                    </p:animClr>
                                    <p:animClr clrSpc="rgb" dir="cw">
                                      <p:cBhvr>
                                        <p:cTn id="29" dur="5000" fill="hold"/>
                                        <p:tgtEl>
                                          <p:spTgt spid="6"/>
                                        </p:tgtEl>
                                        <p:attrNameLst>
                                          <p:attrName>fillcolor</p:attrName>
                                        </p:attrNameLst>
                                      </p:cBhvr>
                                      <p:to>
                                        <a:srgbClr val="F9D5A9"/>
                                      </p:to>
                                    </p:animClr>
                                    <p:set>
                                      <p:cBhvr>
                                        <p:cTn id="30" dur="5000" fill="hold"/>
                                        <p:tgtEl>
                                          <p:spTgt spid="6"/>
                                        </p:tgtEl>
                                        <p:attrNameLst>
                                          <p:attrName>fill.type</p:attrName>
                                        </p:attrNameLst>
                                      </p:cBhvr>
                                      <p:to>
                                        <p:strVal val="solid"/>
                                      </p:to>
                                    </p:set>
                                    <p:set>
                                      <p:cBhvr>
                                        <p:cTn id="31" dur="5000" fill="hold"/>
                                        <p:tgtEl>
                                          <p:spTgt spid="6"/>
                                        </p:tgtEl>
                                        <p:attrNameLst>
                                          <p:attrName>fill.on</p:attrName>
                                        </p:attrNameLst>
                                      </p:cBhvr>
                                      <p:to>
                                        <p:strVal val="true"/>
                                      </p:to>
                                    </p:set>
                                  </p:childTnLst>
                                </p:cTn>
                              </p:par>
                              <p:par>
                                <p:cTn id="32" presetID="23" presetClass="entr" presetSubtype="16" fill="hold" grpId="0" nodeType="withEffect">
                                  <p:stCondLst>
                                    <p:cond delay="0"/>
                                  </p:stCondLst>
                                  <p:childTnLst>
                                    <p:set>
                                      <p:cBhvr>
                                        <p:cTn id="33" dur="1" fill="hold">
                                          <p:stCondLst>
                                            <p:cond delay="0"/>
                                          </p:stCondLst>
                                        </p:cTn>
                                        <p:tgtEl>
                                          <p:spTgt spid="7"/>
                                        </p:tgtEl>
                                        <p:attrNameLst>
                                          <p:attrName>style.visibility</p:attrName>
                                        </p:attrNameLst>
                                      </p:cBhvr>
                                      <p:to>
                                        <p:strVal val="visible"/>
                                      </p:to>
                                    </p:set>
                                    <p:anim calcmode="lin" valueType="num">
                                      <p:cBhvr>
                                        <p:cTn id="34" dur="5000" fill="hold"/>
                                        <p:tgtEl>
                                          <p:spTgt spid="7"/>
                                        </p:tgtEl>
                                        <p:attrNameLst>
                                          <p:attrName>ppt_w</p:attrName>
                                        </p:attrNameLst>
                                      </p:cBhvr>
                                      <p:tavLst>
                                        <p:tav tm="0">
                                          <p:val>
                                            <p:fltVal val="0"/>
                                          </p:val>
                                        </p:tav>
                                        <p:tav tm="100000">
                                          <p:val>
                                            <p:strVal val="#ppt_w"/>
                                          </p:val>
                                        </p:tav>
                                      </p:tavLst>
                                    </p:anim>
                                    <p:anim calcmode="lin" valueType="num">
                                      <p:cBhvr>
                                        <p:cTn id="35" dur="5000" fill="hold"/>
                                        <p:tgtEl>
                                          <p:spTgt spid="7"/>
                                        </p:tgtEl>
                                        <p:attrNameLst>
                                          <p:attrName>ppt_h</p:attrName>
                                        </p:attrNameLst>
                                      </p:cBhvr>
                                      <p:tavLst>
                                        <p:tav tm="0">
                                          <p:val>
                                            <p:fltVal val="0"/>
                                          </p:val>
                                        </p:tav>
                                        <p:tav tm="100000">
                                          <p:val>
                                            <p:strVal val="#ppt_h"/>
                                          </p:val>
                                        </p:tav>
                                      </p:tavLst>
                                    </p:anim>
                                  </p:childTnLst>
                                </p:cTn>
                              </p:par>
                              <p:par>
                                <p:cTn id="36" presetID="19" presetClass="emph" presetSubtype="0" fill="hold" grpId="1" nodeType="withEffect">
                                  <p:stCondLst>
                                    <p:cond delay="0"/>
                                  </p:stCondLst>
                                  <p:childTnLst>
                                    <p:animClr clrSpc="rgb" dir="cw">
                                      <p:cBhvr override="childStyle">
                                        <p:cTn id="37" dur="5000" fill="hold"/>
                                        <p:tgtEl>
                                          <p:spTgt spid="7"/>
                                        </p:tgtEl>
                                        <p:attrNameLst>
                                          <p:attrName>style.color</p:attrName>
                                        </p:attrNameLst>
                                      </p:cBhvr>
                                      <p:to>
                                        <a:srgbClr val="F9D5A9"/>
                                      </p:to>
                                    </p:animClr>
                                    <p:animClr clrSpc="rgb" dir="cw">
                                      <p:cBhvr>
                                        <p:cTn id="38" dur="5000" fill="hold"/>
                                        <p:tgtEl>
                                          <p:spTgt spid="7"/>
                                        </p:tgtEl>
                                        <p:attrNameLst>
                                          <p:attrName>fillcolor</p:attrName>
                                        </p:attrNameLst>
                                      </p:cBhvr>
                                      <p:to>
                                        <a:srgbClr val="F9D5A9"/>
                                      </p:to>
                                    </p:animClr>
                                    <p:set>
                                      <p:cBhvr>
                                        <p:cTn id="39" dur="5000" fill="hold"/>
                                        <p:tgtEl>
                                          <p:spTgt spid="7"/>
                                        </p:tgtEl>
                                        <p:attrNameLst>
                                          <p:attrName>fill.type</p:attrName>
                                        </p:attrNameLst>
                                      </p:cBhvr>
                                      <p:to>
                                        <p:strVal val="solid"/>
                                      </p:to>
                                    </p:set>
                                    <p:set>
                                      <p:cBhvr>
                                        <p:cTn id="40" dur="5000" fill="hold"/>
                                        <p:tgtEl>
                                          <p:spTgt spid="7"/>
                                        </p:tgtEl>
                                        <p:attrNameLst>
                                          <p:attrName>fill.on</p:attrName>
                                        </p:attrNameLst>
                                      </p:cBhvr>
                                      <p:to>
                                        <p:strVal val="true"/>
                                      </p:to>
                                    </p:set>
                                  </p:childTnLst>
                                </p:cTn>
                              </p:par>
                              <p:par>
                                <p:cTn id="41" presetID="23" presetClass="entr" presetSubtype="16" fill="hold" grpId="0" nodeType="withEffect">
                                  <p:stCondLst>
                                    <p:cond delay="0"/>
                                  </p:stCondLst>
                                  <p:childTnLst>
                                    <p:set>
                                      <p:cBhvr>
                                        <p:cTn id="42" dur="1" fill="hold">
                                          <p:stCondLst>
                                            <p:cond delay="0"/>
                                          </p:stCondLst>
                                        </p:cTn>
                                        <p:tgtEl>
                                          <p:spTgt spid="8"/>
                                        </p:tgtEl>
                                        <p:attrNameLst>
                                          <p:attrName>style.visibility</p:attrName>
                                        </p:attrNameLst>
                                      </p:cBhvr>
                                      <p:to>
                                        <p:strVal val="visible"/>
                                      </p:to>
                                    </p:set>
                                    <p:anim calcmode="lin" valueType="num">
                                      <p:cBhvr>
                                        <p:cTn id="43" dur="5000" fill="hold"/>
                                        <p:tgtEl>
                                          <p:spTgt spid="8"/>
                                        </p:tgtEl>
                                        <p:attrNameLst>
                                          <p:attrName>ppt_w</p:attrName>
                                        </p:attrNameLst>
                                      </p:cBhvr>
                                      <p:tavLst>
                                        <p:tav tm="0">
                                          <p:val>
                                            <p:fltVal val="0"/>
                                          </p:val>
                                        </p:tav>
                                        <p:tav tm="100000">
                                          <p:val>
                                            <p:strVal val="#ppt_w"/>
                                          </p:val>
                                        </p:tav>
                                      </p:tavLst>
                                    </p:anim>
                                    <p:anim calcmode="lin" valueType="num">
                                      <p:cBhvr>
                                        <p:cTn id="44" dur="5000" fill="hold"/>
                                        <p:tgtEl>
                                          <p:spTgt spid="8"/>
                                        </p:tgtEl>
                                        <p:attrNameLst>
                                          <p:attrName>ppt_h</p:attrName>
                                        </p:attrNameLst>
                                      </p:cBhvr>
                                      <p:tavLst>
                                        <p:tav tm="0">
                                          <p:val>
                                            <p:fltVal val="0"/>
                                          </p:val>
                                        </p:tav>
                                        <p:tav tm="100000">
                                          <p:val>
                                            <p:strVal val="#ppt_h"/>
                                          </p:val>
                                        </p:tav>
                                      </p:tavLst>
                                    </p:anim>
                                  </p:childTnLst>
                                </p:cTn>
                              </p:par>
                              <p:par>
                                <p:cTn id="45" presetID="19" presetClass="emph" presetSubtype="0" fill="hold" grpId="1" nodeType="withEffect">
                                  <p:stCondLst>
                                    <p:cond delay="0"/>
                                  </p:stCondLst>
                                  <p:childTnLst>
                                    <p:animClr clrSpc="rgb" dir="cw">
                                      <p:cBhvr override="childStyle">
                                        <p:cTn id="46" dur="5000" fill="hold"/>
                                        <p:tgtEl>
                                          <p:spTgt spid="8"/>
                                        </p:tgtEl>
                                        <p:attrNameLst>
                                          <p:attrName>style.color</p:attrName>
                                        </p:attrNameLst>
                                      </p:cBhvr>
                                      <p:to>
                                        <a:schemeClr val="accent1"/>
                                      </p:to>
                                    </p:animClr>
                                    <p:animClr clrSpc="rgb" dir="cw">
                                      <p:cBhvr>
                                        <p:cTn id="47" dur="5000" fill="hold"/>
                                        <p:tgtEl>
                                          <p:spTgt spid="8"/>
                                        </p:tgtEl>
                                        <p:attrNameLst>
                                          <p:attrName>fillcolor</p:attrName>
                                        </p:attrNameLst>
                                      </p:cBhvr>
                                      <p:to>
                                        <a:schemeClr val="accent1"/>
                                      </p:to>
                                    </p:animClr>
                                    <p:set>
                                      <p:cBhvr>
                                        <p:cTn id="48" dur="5000" fill="hold"/>
                                        <p:tgtEl>
                                          <p:spTgt spid="8"/>
                                        </p:tgtEl>
                                        <p:attrNameLst>
                                          <p:attrName>fill.type</p:attrName>
                                        </p:attrNameLst>
                                      </p:cBhvr>
                                      <p:to>
                                        <p:strVal val="solid"/>
                                      </p:to>
                                    </p:set>
                                    <p:set>
                                      <p:cBhvr>
                                        <p:cTn id="49" dur="5000" fill="hold"/>
                                        <p:tgtEl>
                                          <p:spTgt spid="8"/>
                                        </p:tgtEl>
                                        <p:attrNameLst>
                                          <p:attrName>fill.on</p:attrName>
                                        </p:attrNameLst>
                                      </p:cBhvr>
                                      <p:to>
                                        <p:strVal val="true"/>
                                      </p:to>
                                    </p:set>
                                  </p:childTnLst>
                                </p:cTn>
                              </p:par>
                              <p:par>
                                <p:cTn id="50" presetID="23" presetClass="entr" presetSubtype="16" fill="hold" grpId="0" nodeType="withEffect">
                                  <p:stCondLst>
                                    <p:cond delay="0"/>
                                  </p:stCondLst>
                                  <p:childTnLst>
                                    <p:set>
                                      <p:cBhvr>
                                        <p:cTn id="51" dur="1" fill="hold">
                                          <p:stCondLst>
                                            <p:cond delay="0"/>
                                          </p:stCondLst>
                                        </p:cTn>
                                        <p:tgtEl>
                                          <p:spTgt spid="9"/>
                                        </p:tgtEl>
                                        <p:attrNameLst>
                                          <p:attrName>style.visibility</p:attrName>
                                        </p:attrNameLst>
                                      </p:cBhvr>
                                      <p:to>
                                        <p:strVal val="visible"/>
                                      </p:to>
                                    </p:set>
                                    <p:anim calcmode="lin" valueType="num">
                                      <p:cBhvr>
                                        <p:cTn id="52" dur="5000" fill="hold"/>
                                        <p:tgtEl>
                                          <p:spTgt spid="9"/>
                                        </p:tgtEl>
                                        <p:attrNameLst>
                                          <p:attrName>ppt_w</p:attrName>
                                        </p:attrNameLst>
                                      </p:cBhvr>
                                      <p:tavLst>
                                        <p:tav tm="0">
                                          <p:val>
                                            <p:fltVal val="0"/>
                                          </p:val>
                                        </p:tav>
                                        <p:tav tm="100000">
                                          <p:val>
                                            <p:strVal val="#ppt_w"/>
                                          </p:val>
                                        </p:tav>
                                      </p:tavLst>
                                    </p:anim>
                                    <p:anim calcmode="lin" valueType="num">
                                      <p:cBhvr>
                                        <p:cTn id="53" dur="5000" fill="hold"/>
                                        <p:tgtEl>
                                          <p:spTgt spid="9"/>
                                        </p:tgtEl>
                                        <p:attrNameLst>
                                          <p:attrName>ppt_h</p:attrName>
                                        </p:attrNameLst>
                                      </p:cBhvr>
                                      <p:tavLst>
                                        <p:tav tm="0">
                                          <p:val>
                                            <p:fltVal val="0"/>
                                          </p:val>
                                        </p:tav>
                                        <p:tav tm="100000">
                                          <p:val>
                                            <p:strVal val="#ppt_h"/>
                                          </p:val>
                                        </p:tav>
                                      </p:tavLst>
                                    </p:anim>
                                  </p:childTnLst>
                                </p:cTn>
                              </p:par>
                              <p:par>
                                <p:cTn id="54" presetID="19" presetClass="emph" presetSubtype="0" fill="hold" grpId="1" nodeType="withEffect">
                                  <p:stCondLst>
                                    <p:cond delay="0"/>
                                  </p:stCondLst>
                                  <p:childTnLst>
                                    <p:animClr clrSpc="rgb" dir="cw">
                                      <p:cBhvr override="childStyle">
                                        <p:cTn id="55" dur="5000" fill="hold"/>
                                        <p:tgtEl>
                                          <p:spTgt spid="9"/>
                                        </p:tgtEl>
                                        <p:attrNameLst>
                                          <p:attrName>style.color</p:attrName>
                                        </p:attrNameLst>
                                      </p:cBhvr>
                                      <p:to>
                                        <a:schemeClr val="accent1"/>
                                      </p:to>
                                    </p:animClr>
                                    <p:animClr clrSpc="rgb" dir="cw">
                                      <p:cBhvr>
                                        <p:cTn id="56" dur="5000" fill="hold"/>
                                        <p:tgtEl>
                                          <p:spTgt spid="9"/>
                                        </p:tgtEl>
                                        <p:attrNameLst>
                                          <p:attrName>fillcolor</p:attrName>
                                        </p:attrNameLst>
                                      </p:cBhvr>
                                      <p:to>
                                        <a:schemeClr val="accent1"/>
                                      </p:to>
                                    </p:animClr>
                                    <p:set>
                                      <p:cBhvr>
                                        <p:cTn id="57" dur="5000" fill="hold"/>
                                        <p:tgtEl>
                                          <p:spTgt spid="9"/>
                                        </p:tgtEl>
                                        <p:attrNameLst>
                                          <p:attrName>fill.type</p:attrName>
                                        </p:attrNameLst>
                                      </p:cBhvr>
                                      <p:to>
                                        <p:strVal val="solid"/>
                                      </p:to>
                                    </p:set>
                                    <p:set>
                                      <p:cBhvr>
                                        <p:cTn id="58" dur="5000" fill="hold"/>
                                        <p:tgtEl>
                                          <p:spTgt spid="9"/>
                                        </p:tgtEl>
                                        <p:attrNameLst>
                                          <p:attrName>fill.on</p:attrName>
                                        </p:attrNameLst>
                                      </p:cBhvr>
                                      <p:to>
                                        <p:strVal val="true"/>
                                      </p:to>
                                    </p:set>
                                  </p:childTnLst>
                                </p:cTn>
                              </p:par>
                              <p:par>
                                <p:cTn id="59" presetID="23" presetClass="entr" presetSubtype="16" fill="hold" grpId="0" nodeType="withEffect">
                                  <p:stCondLst>
                                    <p:cond delay="0"/>
                                  </p:stCondLst>
                                  <p:childTnLst>
                                    <p:set>
                                      <p:cBhvr>
                                        <p:cTn id="60" dur="1" fill="hold">
                                          <p:stCondLst>
                                            <p:cond delay="0"/>
                                          </p:stCondLst>
                                        </p:cTn>
                                        <p:tgtEl>
                                          <p:spTgt spid="10"/>
                                        </p:tgtEl>
                                        <p:attrNameLst>
                                          <p:attrName>style.visibility</p:attrName>
                                        </p:attrNameLst>
                                      </p:cBhvr>
                                      <p:to>
                                        <p:strVal val="visible"/>
                                      </p:to>
                                    </p:set>
                                    <p:anim calcmode="lin" valueType="num">
                                      <p:cBhvr>
                                        <p:cTn id="61" dur="5000" fill="hold"/>
                                        <p:tgtEl>
                                          <p:spTgt spid="10"/>
                                        </p:tgtEl>
                                        <p:attrNameLst>
                                          <p:attrName>ppt_w</p:attrName>
                                        </p:attrNameLst>
                                      </p:cBhvr>
                                      <p:tavLst>
                                        <p:tav tm="0">
                                          <p:val>
                                            <p:fltVal val="0"/>
                                          </p:val>
                                        </p:tav>
                                        <p:tav tm="100000">
                                          <p:val>
                                            <p:strVal val="#ppt_w"/>
                                          </p:val>
                                        </p:tav>
                                      </p:tavLst>
                                    </p:anim>
                                    <p:anim calcmode="lin" valueType="num">
                                      <p:cBhvr>
                                        <p:cTn id="62" dur="5000" fill="hold"/>
                                        <p:tgtEl>
                                          <p:spTgt spid="10"/>
                                        </p:tgtEl>
                                        <p:attrNameLst>
                                          <p:attrName>ppt_h</p:attrName>
                                        </p:attrNameLst>
                                      </p:cBhvr>
                                      <p:tavLst>
                                        <p:tav tm="0">
                                          <p:val>
                                            <p:fltVal val="0"/>
                                          </p:val>
                                        </p:tav>
                                        <p:tav tm="100000">
                                          <p:val>
                                            <p:strVal val="#ppt_h"/>
                                          </p:val>
                                        </p:tav>
                                      </p:tavLst>
                                    </p:anim>
                                  </p:childTnLst>
                                </p:cTn>
                              </p:par>
                              <p:par>
                                <p:cTn id="63" presetID="19" presetClass="emph" presetSubtype="0" fill="hold" grpId="1" nodeType="withEffect">
                                  <p:stCondLst>
                                    <p:cond delay="0"/>
                                  </p:stCondLst>
                                  <p:childTnLst>
                                    <p:animClr clrSpc="rgb" dir="cw">
                                      <p:cBhvr override="childStyle">
                                        <p:cTn id="64" dur="5000" fill="hold"/>
                                        <p:tgtEl>
                                          <p:spTgt spid="10"/>
                                        </p:tgtEl>
                                        <p:attrNameLst>
                                          <p:attrName>style.color</p:attrName>
                                        </p:attrNameLst>
                                      </p:cBhvr>
                                      <p:to>
                                        <a:schemeClr val="accent1"/>
                                      </p:to>
                                    </p:animClr>
                                    <p:animClr clrSpc="rgb" dir="cw">
                                      <p:cBhvr>
                                        <p:cTn id="65" dur="5000" fill="hold"/>
                                        <p:tgtEl>
                                          <p:spTgt spid="10"/>
                                        </p:tgtEl>
                                        <p:attrNameLst>
                                          <p:attrName>fillcolor</p:attrName>
                                        </p:attrNameLst>
                                      </p:cBhvr>
                                      <p:to>
                                        <a:schemeClr val="accent1"/>
                                      </p:to>
                                    </p:animClr>
                                    <p:set>
                                      <p:cBhvr>
                                        <p:cTn id="66" dur="5000" fill="hold"/>
                                        <p:tgtEl>
                                          <p:spTgt spid="10"/>
                                        </p:tgtEl>
                                        <p:attrNameLst>
                                          <p:attrName>fill.type</p:attrName>
                                        </p:attrNameLst>
                                      </p:cBhvr>
                                      <p:to>
                                        <p:strVal val="solid"/>
                                      </p:to>
                                    </p:set>
                                    <p:set>
                                      <p:cBhvr>
                                        <p:cTn id="67" dur="5000" fill="hold"/>
                                        <p:tgtEl>
                                          <p:spTgt spid="10"/>
                                        </p:tgtEl>
                                        <p:attrNameLst>
                                          <p:attrName>fill.on</p:attrName>
                                        </p:attrNameLst>
                                      </p:cBhvr>
                                      <p:to>
                                        <p:strVal val="true"/>
                                      </p:to>
                                    </p:set>
                                  </p:childTnLst>
                                </p:cTn>
                              </p:par>
                              <p:par>
                                <p:cTn id="68" presetID="23" presetClass="entr" presetSubtype="16" fill="hold" grpId="0" nodeType="withEffect">
                                  <p:stCondLst>
                                    <p:cond delay="0"/>
                                  </p:stCondLst>
                                  <p:childTnLst>
                                    <p:set>
                                      <p:cBhvr>
                                        <p:cTn id="69" dur="1" fill="hold">
                                          <p:stCondLst>
                                            <p:cond delay="0"/>
                                          </p:stCondLst>
                                        </p:cTn>
                                        <p:tgtEl>
                                          <p:spTgt spid="11"/>
                                        </p:tgtEl>
                                        <p:attrNameLst>
                                          <p:attrName>style.visibility</p:attrName>
                                        </p:attrNameLst>
                                      </p:cBhvr>
                                      <p:to>
                                        <p:strVal val="visible"/>
                                      </p:to>
                                    </p:set>
                                    <p:anim calcmode="lin" valueType="num">
                                      <p:cBhvr>
                                        <p:cTn id="70" dur="5000" fill="hold"/>
                                        <p:tgtEl>
                                          <p:spTgt spid="11"/>
                                        </p:tgtEl>
                                        <p:attrNameLst>
                                          <p:attrName>ppt_w</p:attrName>
                                        </p:attrNameLst>
                                      </p:cBhvr>
                                      <p:tavLst>
                                        <p:tav tm="0">
                                          <p:val>
                                            <p:fltVal val="0"/>
                                          </p:val>
                                        </p:tav>
                                        <p:tav tm="100000">
                                          <p:val>
                                            <p:strVal val="#ppt_w"/>
                                          </p:val>
                                        </p:tav>
                                      </p:tavLst>
                                    </p:anim>
                                    <p:anim calcmode="lin" valueType="num">
                                      <p:cBhvr>
                                        <p:cTn id="71" dur="5000" fill="hold"/>
                                        <p:tgtEl>
                                          <p:spTgt spid="11"/>
                                        </p:tgtEl>
                                        <p:attrNameLst>
                                          <p:attrName>ppt_h</p:attrName>
                                        </p:attrNameLst>
                                      </p:cBhvr>
                                      <p:tavLst>
                                        <p:tav tm="0">
                                          <p:val>
                                            <p:fltVal val="0"/>
                                          </p:val>
                                        </p:tav>
                                        <p:tav tm="100000">
                                          <p:val>
                                            <p:strVal val="#ppt_h"/>
                                          </p:val>
                                        </p:tav>
                                      </p:tavLst>
                                    </p:anim>
                                  </p:childTnLst>
                                </p:cTn>
                              </p:par>
                              <p:par>
                                <p:cTn id="72" presetID="19" presetClass="emph" presetSubtype="0" fill="hold" grpId="1" nodeType="withEffect">
                                  <p:stCondLst>
                                    <p:cond delay="0"/>
                                  </p:stCondLst>
                                  <p:childTnLst>
                                    <p:animClr clrSpc="rgb" dir="cw">
                                      <p:cBhvr override="childStyle">
                                        <p:cTn id="73" dur="5000" fill="hold"/>
                                        <p:tgtEl>
                                          <p:spTgt spid="11"/>
                                        </p:tgtEl>
                                        <p:attrNameLst>
                                          <p:attrName>style.color</p:attrName>
                                        </p:attrNameLst>
                                      </p:cBhvr>
                                      <p:to>
                                        <a:schemeClr val="accent1"/>
                                      </p:to>
                                    </p:animClr>
                                    <p:animClr clrSpc="rgb" dir="cw">
                                      <p:cBhvr>
                                        <p:cTn id="74" dur="5000" fill="hold"/>
                                        <p:tgtEl>
                                          <p:spTgt spid="11"/>
                                        </p:tgtEl>
                                        <p:attrNameLst>
                                          <p:attrName>fillcolor</p:attrName>
                                        </p:attrNameLst>
                                      </p:cBhvr>
                                      <p:to>
                                        <a:schemeClr val="accent1"/>
                                      </p:to>
                                    </p:animClr>
                                    <p:set>
                                      <p:cBhvr>
                                        <p:cTn id="75" dur="5000" fill="hold"/>
                                        <p:tgtEl>
                                          <p:spTgt spid="11"/>
                                        </p:tgtEl>
                                        <p:attrNameLst>
                                          <p:attrName>fill.type</p:attrName>
                                        </p:attrNameLst>
                                      </p:cBhvr>
                                      <p:to>
                                        <p:strVal val="solid"/>
                                      </p:to>
                                    </p:set>
                                    <p:set>
                                      <p:cBhvr>
                                        <p:cTn id="76" dur="5000" fill="hold"/>
                                        <p:tgtEl>
                                          <p:spTgt spid="11"/>
                                        </p:tgtEl>
                                        <p:attrNameLst>
                                          <p:attrName>fill.on</p:attrName>
                                        </p:attrNameLst>
                                      </p:cBhvr>
                                      <p:to>
                                        <p:strVal val="true"/>
                                      </p:to>
                                    </p:set>
                                  </p:childTnLst>
                                </p:cTn>
                              </p:par>
                              <p:par>
                                <p:cTn id="77" presetID="23" presetClass="entr" presetSubtype="16" fill="hold" grpId="0" nodeType="withEffect">
                                  <p:stCondLst>
                                    <p:cond delay="0"/>
                                  </p:stCondLst>
                                  <p:childTnLst>
                                    <p:set>
                                      <p:cBhvr>
                                        <p:cTn id="78" dur="1" fill="hold">
                                          <p:stCondLst>
                                            <p:cond delay="0"/>
                                          </p:stCondLst>
                                        </p:cTn>
                                        <p:tgtEl>
                                          <p:spTgt spid="12"/>
                                        </p:tgtEl>
                                        <p:attrNameLst>
                                          <p:attrName>style.visibility</p:attrName>
                                        </p:attrNameLst>
                                      </p:cBhvr>
                                      <p:to>
                                        <p:strVal val="visible"/>
                                      </p:to>
                                    </p:set>
                                    <p:anim calcmode="lin" valueType="num">
                                      <p:cBhvr>
                                        <p:cTn id="79" dur="5000" fill="hold"/>
                                        <p:tgtEl>
                                          <p:spTgt spid="12"/>
                                        </p:tgtEl>
                                        <p:attrNameLst>
                                          <p:attrName>ppt_w</p:attrName>
                                        </p:attrNameLst>
                                      </p:cBhvr>
                                      <p:tavLst>
                                        <p:tav tm="0">
                                          <p:val>
                                            <p:fltVal val="0"/>
                                          </p:val>
                                        </p:tav>
                                        <p:tav tm="100000">
                                          <p:val>
                                            <p:strVal val="#ppt_w"/>
                                          </p:val>
                                        </p:tav>
                                      </p:tavLst>
                                    </p:anim>
                                    <p:anim calcmode="lin" valueType="num">
                                      <p:cBhvr>
                                        <p:cTn id="80" dur="5000" fill="hold"/>
                                        <p:tgtEl>
                                          <p:spTgt spid="12"/>
                                        </p:tgtEl>
                                        <p:attrNameLst>
                                          <p:attrName>ppt_h</p:attrName>
                                        </p:attrNameLst>
                                      </p:cBhvr>
                                      <p:tavLst>
                                        <p:tav tm="0">
                                          <p:val>
                                            <p:fltVal val="0"/>
                                          </p:val>
                                        </p:tav>
                                        <p:tav tm="100000">
                                          <p:val>
                                            <p:strVal val="#ppt_h"/>
                                          </p:val>
                                        </p:tav>
                                      </p:tavLst>
                                    </p:anim>
                                  </p:childTnLst>
                                </p:cTn>
                              </p:par>
                              <p:par>
                                <p:cTn id="81" presetID="19" presetClass="emph" presetSubtype="0" fill="hold" grpId="1" nodeType="withEffect">
                                  <p:stCondLst>
                                    <p:cond delay="0"/>
                                  </p:stCondLst>
                                  <p:childTnLst>
                                    <p:animClr clrSpc="rgb" dir="cw">
                                      <p:cBhvr override="childStyle">
                                        <p:cTn id="82" dur="5000" fill="hold"/>
                                        <p:tgtEl>
                                          <p:spTgt spid="12"/>
                                        </p:tgtEl>
                                        <p:attrNameLst>
                                          <p:attrName>style.color</p:attrName>
                                        </p:attrNameLst>
                                      </p:cBhvr>
                                      <p:to>
                                        <a:schemeClr val="accent1"/>
                                      </p:to>
                                    </p:animClr>
                                    <p:animClr clrSpc="rgb" dir="cw">
                                      <p:cBhvr>
                                        <p:cTn id="83" dur="5000" fill="hold"/>
                                        <p:tgtEl>
                                          <p:spTgt spid="12"/>
                                        </p:tgtEl>
                                        <p:attrNameLst>
                                          <p:attrName>fillcolor</p:attrName>
                                        </p:attrNameLst>
                                      </p:cBhvr>
                                      <p:to>
                                        <a:schemeClr val="accent1"/>
                                      </p:to>
                                    </p:animClr>
                                    <p:set>
                                      <p:cBhvr>
                                        <p:cTn id="84" dur="5000" fill="hold"/>
                                        <p:tgtEl>
                                          <p:spTgt spid="12"/>
                                        </p:tgtEl>
                                        <p:attrNameLst>
                                          <p:attrName>fill.type</p:attrName>
                                        </p:attrNameLst>
                                      </p:cBhvr>
                                      <p:to>
                                        <p:strVal val="solid"/>
                                      </p:to>
                                    </p:set>
                                    <p:set>
                                      <p:cBhvr>
                                        <p:cTn id="85" dur="5000" fill="hold"/>
                                        <p:tgtEl>
                                          <p:spTgt spid="12"/>
                                        </p:tgtEl>
                                        <p:attrNameLst>
                                          <p:attrName>fill.on</p:attrName>
                                        </p:attrNameLst>
                                      </p:cBhvr>
                                      <p:to>
                                        <p:strVal val="true"/>
                                      </p:to>
                                    </p:set>
                                  </p:childTnLst>
                                </p:cTn>
                              </p:par>
                              <p:par>
                                <p:cTn id="86" presetID="23" presetClass="entr" presetSubtype="16" fill="hold" grpId="0" nodeType="withEffect">
                                  <p:stCondLst>
                                    <p:cond delay="0"/>
                                  </p:stCondLst>
                                  <p:childTnLst>
                                    <p:set>
                                      <p:cBhvr>
                                        <p:cTn id="87" dur="1" fill="hold">
                                          <p:stCondLst>
                                            <p:cond delay="0"/>
                                          </p:stCondLst>
                                        </p:cTn>
                                        <p:tgtEl>
                                          <p:spTgt spid="13"/>
                                        </p:tgtEl>
                                        <p:attrNameLst>
                                          <p:attrName>style.visibility</p:attrName>
                                        </p:attrNameLst>
                                      </p:cBhvr>
                                      <p:to>
                                        <p:strVal val="visible"/>
                                      </p:to>
                                    </p:set>
                                    <p:anim calcmode="lin" valueType="num">
                                      <p:cBhvr>
                                        <p:cTn id="88" dur="5000" fill="hold"/>
                                        <p:tgtEl>
                                          <p:spTgt spid="13"/>
                                        </p:tgtEl>
                                        <p:attrNameLst>
                                          <p:attrName>ppt_w</p:attrName>
                                        </p:attrNameLst>
                                      </p:cBhvr>
                                      <p:tavLst>
                                        <p:tav tm="0">
                                          <p:val>
                                            <p:fltVal val="0"/>
                                          </p:val>
                                        </p:tav>
                                        <p:tav tm="100000">
                                          <p:val>
                                            <p:strVal val="#ppt_w"/>
                                          </p:val>
                                        </p:tav>
                                      </p:tavLst>
                                    </p:anim>
                                    <p:anim calcmode="lin" valueType="num">
                                      <p:cBhvr>
                                        <p:cTn id="89" dur="5000" fill="hold"/>
                                        <p:tgtEl>
                                          <p:spTgt spid="13"/>
                                        </p:tgtEl>
                                        <p:attrNameLst>
                                          <p:attrName>ppt_h</p:attrName>
                                        </p:attrNameLst>
                                      </p:cBhvr>
                                      <p:tavLst>
                                        <p:tav tm="0">
                                          <p:val>
                                            <p:fltVal val="0"/>
                                          </p:val>
                                        </p:tav>
                                        <p:tav tm="100000">
                                          <p:val>
                                            <p:strVal val="#ppt_h"/>
                                          </p:val>
                                        </p:tav>
                                      </p:tavLst>
                                    </p:anim>
                                  </p:childTnLst>
                                </p:cTn>
                              </p:par>
                              <p:par>
                                <p:cTn id="90" presetID="19" presetClass="emph" presetSubtype="0" fill="hold" grpId="1" nodeType="withEffect">
                                  <p:stCondLst>
                                    <p:cond delay="0"/>
                                  </p:stCondLst>
                                  <p:childTnLst>
                                    <p:animClr clrSpc="rgb" dir="cw">
                                      <p:cBhvr override="childStyle">
                                        <p:cTn id="91" dur="5000" fill="hold"/>
                                        <p:tgtEl>
                                          <p:spTgt spid="13"/>
                                        </p:tgtEl>
                                        <p:attrNameLst>
                                          <p:attrName>style.color</p:attrName>
                                        </p:attrNameLst>
                                      </p:cBhvr>
                                      <p:to>
                                        <a:srgbClr val="F9D5A9"/>
                                      </p:to>
                                    </p:animClr>
                                    <p:animClr clrSpc="rgb" dir="cw">
                                      <p:cBhvr>
                                        <p:cTn id="92" dur="5000" fill="hold"/>
                                        <p:tgtEl>
                                          <p:spTgt spid="13"/>
                                        </p:tgtEl>
                                        <p:attrNameLst>
                                          <p:attrName>fillcolor</p:attrName>
                                        </p:attrNameLst>
                                      </p:cBhvr>
                                      <p:to>
                                        <a:srgbClr val="F9D5A9"/>
                                      </p:to>
                                    </p:animClr>
                                    <p:set>
                                      <p:cBhvr>
                                        <p:cTn id="93" dur="5000" fill="hold"/>
                                        <p:tgtEl>
                                          <p:spTgt spid="13"/>
                                        </p:tgtEl>
                                        <p:attrNameLst>
                                          <p:attrName>fill.type</p:attrName>
                                        </p:attrNameLst>
                                      </p:cBhvr>
                                      <p:to>
                                        <p:strVal val="solid"/>
                                      </p:to>
                                    </p:set>
                                    <p:set>
                                      <p:cBhvr>
                                        <p:cTn id="94" dur="5000" fill="hold"/>
                                        <p:tgtEl>
                                          <p:spTgt spid="13"/>
                                        </p:tgtEl>
                                        <p:attrNameLst>
                                          <p:attrName>fill.on</p:attrName>
                                        </p:attrNameLst>
                                      </p:cBhvr>
                                      <p:to>
                                        <p:strVal val="true"/>
                                      </p:to>
                                    </p:set>
                                  </p:childTnLst>
                                </p:cTn>
                              </p:par>
                              <p:par>
                                <p:cTn id="95" presetID="23" presetClass="entr" presetSubtype="16" fill="hold" grpId="0" nodeType="withEffect">
                                  <p:stCondLst>
                                    <p:cond delay="0"/>
                                  </p:stCondLst>
                                  <p:childTnLst>
                                    <p:set>
                                      <p:cBhvr>
                                        <p:cTn id="96" dur="1" fill="hold">
                                          <p:stCondLst>
                                            <p:cond delay="0"/>
                                          </p:stCondLst>
                                        </p:cTn>
                                        <p:tgtEl>
                                          <p:spTgt spid="16"/>
                                        </p:tgtEl>
                                        <p:attrNameLst>
                                          <p:attrName>style.visibility</p:attrName>
                                        </p:attrNameLst>
                                      </p:cBhvr>
                                      <p:to>
                                        <p:strVal val="visible"/>
                                      </p:to>
                                    </p:set>
                                    <p:anim calcmode="lin" valueType="num">
                                      <p:cBhvr>
                                        <p:cTn id="97" dur="5000" fill="hold"/>
                                        <p:tgtEl>
                                          <p:spTgt spid="16"/>
                                        </p:tgtEl>
                                        <p:attrNameLst>
                                          <p:attrName>ppt_w</p:attrName>
                                        </p:attrNameLst>
                                      </p:cBhvr>
                                      <p:tavLst>
                                        <p:tav tm="0">
                                          <p:val>
                                            <p:fltVal val="0"/>
                                          </p:val>
                                        </p:tav>
                                        <p:tav tm="100000">
                                          <p:val>
                                            <p:strVal val="#ppt_w"/>
                                          </p:val>
                                        </p:tav>
                                      </p:tavLst>
                                    </p:anim>
                                    <p:anim calcmode="lin" valueType="num">
                                      <p:cBhvr>
                                        <p:cTn id="98" dur="5000" fill="hold"/>
                                        <p:tgtEl>
                                          <p:spTgt spid="16"/>
                                        </p:tgtEl>
                                        <p:attrNameLst>
                                          <p:attrName>ppt_h</p:attrName>
                                        </p:attrNameLst>
                                      </p:cBhvr>
                                      <p:tavLst>
                                        <p:tav tm="0">
                                          <p:val>
                                            <p:fltVal val="0"/>
                                          </p:val>
                                        </p:tav>
                                        <p:tav tm="100000">
                                          <p:val>
                                            <p:strVal val="#ppt_h"/>
                                          </p:val>
                                        </p:tav>
                                      </p:tavLst>
                                    </p:anim>
                                  </p:childTnLst>
                                </p:cTn>
                              </p:par>
                              <p:par>
                                <p:cTn id="99" presetID="19" presetClass="emph" presetSubtype="0" fill="hold" grpId="1" nodeType="withEffect">
                                  <p:stCondLst>
                                    <p:cond delay="0"/>
                                  </p:stCondLst>
                                  <p:childTnLst>
                                    <p:animClr clrSpc="rgb" dir="cw">
                                      <p:cBhvr override="childStyle">
                                        <p:cTn id="100" dur="5000" fill="hold"/>
                                        <p:tgtEl>
                                          <p:spTgt spid="16"/>
                                        </p:tgtEl>
                                        <p:attrNameLst>
                                          <p:attrName>style.color</p:attrName>
                                        </p:attrNameLst>
                                      </p:cBhvr>
                                      <p:to>
                                        <a:srgbClr val="F9D5A9"/>
                                      </p:to>
                                    </p:animClr>
                                    <p:animClr clrSpc="rgb" dir="cw">
                                      <p:cBhvr>
                                        <p:cTn id="101" dur="5000" fill="hold"/>
                                        <p:tgtEl>
                                          <p:spTgt spid="16"/>
                                        </p:tgtEl>
                                        <p:attrNameLst>
                                          <p:attrName>fillcolor</p:attrName>
                                        </p:attrNameLst>
                                      </p:cBhvr>
                                      <p:to>
                                        <a:srgbClr val="F9D5A9"/>
                                      </p:to>
                                    </p:animClr>
                                    <p:set>
                                      <p:cBhvr>
                                        <p:cTn id="102" dur="5000" fill="hold"/>
                                        <p:tgtEl>
                                          <p:spTgt spid="16"/>
                                        </p:tgtEl>
                                        <p:attrNameLst>
                                          <p:attrName>fill.type</p:attrName>
                                        </p:attrNameLst>
                                      </p:cBhvr>
                                      <p:to>
                                        <p:strVal val="solid"/>
                                      </p:to>
                                    </p:set>
                                    <p:set>
                                      <p:cBhvr>
                                        <p:cTn id="103" dur="5000" fill="hold"/>
                                        <p:tgtEl>
                                          <p:spTgt spid="16"/>
                                        </p:tgtEl>
                                        <p:attrNameLst>
                                          <p:attrName>fill.on</p:attrName>
                                        </p:attrNameLst>
                                      </p:cBhvr>
                                      <p:to>
                                        <p:strVal val="true"/>
                                      </p:to>
                                    </p:set>
                                  </p:childTnLst>
                                </p:cTn>
                              </p:par>
                              <p:par>
                                <p:cTn id="104" presetID="23" presetClass="entr" presetSubtype="16" fill="hold" grpId="0" nodeType="withEffect">
                                  <p:stCondLst>
                                    <p:cond delay="0"/>
                                  </p:stCondLst>
                                  <p:childTnLst>
                                    <p:set>
                                      <p:cBhvr>
                                        <p:cTn id="105" dur="1" fill="hold">
                                          <p:stCondLst>
                                            <p:cond delay="0"/>
                                          </p:stCondLst>
                                        </p:cTn>
                                        <p:tgtEl>
                                          <p:spTgt spid="17"/>
                                        </p:tgtEl>
                                        <p:attrNameLst>
                                          <p:attrName>style.visibility</p:attrName>
                                        </p:attrNameLst>
                                      </p:cBhvr>
                                      <p:to>
                                        <p:strVal val="visible"/>
                                      </p:to>
                                    </p:set>
                                    <p:anim calcmode="lin" valueType="num">
                                      <p:cBhvr>
                                        <p:cTn id="106" dur="5000" fill="hold"/>
                                        <p:tgtEl>
                                          <p:spTgt spid="17"/>
                                        </p:tgtEl>
                                        <p:attrNameLst>
                                          <p:attrName>ppt_w</p:attrName>
                                        </p:attrNameLst>
                                      </p:cBhvr>
                                      <p:tavLst>
                                        <p:tav tm="0">
                                          <p:val>
                                            <p:fltVal val="0"/>
                                          </p:val>
                                        </p:tav>
                                        <p:tav tm="100000">
                                          <p:val>
                                            <p:strVal val="#ppt_w"/>
                                          </p:val>
                                        </p:tav>
                                      </p:tavLst>
                                    </p:anim>
                                    <p:anim calcmode="lin" valueType="num">
                                      <p:cBhvr>
                                        <p:cTn id="107" dur="5000" fill="hold"/>
                                        <p:tgtEl>
                                          <p:spTgt spid="17"/>
                                        </p:tgtEl>
                                        <p:attrNameLst>
                                          <p:attrName>ppt_h</p:attrName>
                                        </p:attrNameLst>
                                      </p:cBhvr>
                                      <p:tavLst>
                                        <p:tav tm="0">
                                          <p:val>
                                            <p:fltVal val="0"/>
                                          </p:val>
                                        </p:tav>
                                        <p:tav tm="100000">
                                          <p:val>
                                            <p:strVal val="#ppt_h"/>
                                          </p:val>
                                        </p:tav>
                                      </p:tavLst>
                                    </p:anim>
                                  </p:childTnLst>
                                </p:cTn>
                              </p:par>
                              <p:par>
                                <p:cTn id="108" presetID="19" presetClass="emph" presetSubtype="0" fill="hold" grpId="1" nodeType="withEffect">
                                  <p:stCondLst>
                                    <p:cond delay="0"/>
                                  </p:stCondLst>
                                  <p:childTnLst>
                                    <p:animClr clrSpc="rgb" dir="cw">
                                      <p:cBhvr override="childStyle">
                                        <p:cTn id="109" dur="5000" fill="hold"/>
                                        <p:tgtEl>
                                          <p:spTgt spid="17"/>
                                        </p:tgtEl>
                                        <p:attrNameLst>
                                          <p:attrName>style.color</p:attrName>
                                        </p:attrNameLst>
                                      </p:cBhvr>
                                      <p:to>
                                        <a:schemeClr val="accent1"/>
                                      </p:to>
                                    </p:animClr>
                                    <p:animClr clrSpc="rgb" dir="cw">
                                      <p:cBhvr>
                                        <p:cTn id="110" dur="5000" fill="hold"/>
                                        <p:tgtEl>
                                          <p:spTgt spid="17"/>
                                        </p:tgtEl>
                                        <p:attrNameLst>
                                          <p:attrName>fillcolor</p:attrName>
                                        </p:attrNameLst>
                                      </p:cBhvr>
                                      <p:to>
                                        <a:schemeClr val="accent1"/>
                                      </p:to>
                                    </p:animClr>
                                    <p:set>
                                      <p:cBhvr>
                                        <p:cTn id="111" dur="5000" fill="hold"/>
                                        <p:tgtEl>
                                          <p:spTgt spid="17"/>
                                        </p:tgtEl>
                                        <p:attrNameLst>
                                          <p:attrName>fill.type</p:attrName>
                                        </p:attrNameLst>
                                      </p:cBhvr>
                                      <p:to>
                                        <p:strVal val="solid"/>
                                      </p:to>
                                    </p:set>
                                    <p:set>
                                      <p:cBhvr>
                                        <p:cTn id="112" dur="5000" fill="hold"/>
                                        <p:tgtEl>
                                          <p:spTgt spid="17"/>
                                        </p:tgtEl>
                                        <p:attrNameLst>
                                          <p:attrName>fill.on</p:attrName>
                                        </p:attrNameLst>
                                      </p:cBhvr>
                                      <p:to>
                                        <p:strVal val="true"/>
                                      </p:to>
                                    </p:set>
                                  </p:childTnLst>
                                </p:cTn>
                              </p:par>
                              <p:par>
                                <p:cTn id="113" presetID="23" presetClass="entr" presetSubtype="16" fill="hold" grpId="0" nodeType="withEffect">
                                  <p:stCondLst>
                                    <p:cond delay="0"/>
                                  </p:stCondLst>
                                  <p:childTnLst>
                                    <p:set>
                                      <p:cBhvr>
                                        <p:cTn id="114" dur="1" fill="hold">
                                          <p:stCondLst>
                                            <p:cond delay="0"/>
                                          </p:stCondLst>
                                        </p:cTn>
                                        <p:tgtEl>
                                          <p:spTgt spid="18"/>
                                        </p:tgtEl>
                                        <p:attrNameLst>
                                          <p:attrName>style.visibility</p:attrName>
                                        </p:attrNameLst>
                                      </p:cBhvr>
                                      <p:to>
                                        <p:strVal val="visible"/>
                                      </p:to>
                                    </p:set>
                                    <p:anim calcmode="lin" valueType="num">
                                      <p:cBhvr>
                                        <p:cTn id="115" dur="5000" fill="hold"/>
                                        <p:tgtEl>
                                          <p:spTgt spid="18"/>
                                        </p:tgtEl>
                                        <p:attrNameLst>
                                          <p:attrName>ppt_w</p:attrName>
                                        </p:attrNameLst>
                                      </p:cBhvr>
                                      <p:tavLst>
                                        <p:tav tm="0">
                                          <p:val>
                                            <p:fltVal val="0"/>
                                          </p:val>
                                        </p:tav>
                                        <p:tav tm="100000">
                                          <p:val>
                                            <p:strVal val="#ppt_w"/>
                                          </p:val>
                                        </p:tav>
                                      </p:tavLst>
                                    </p:anim>
                                    <p:anim calcmode="lin" valueType="num">
                                      <p:cBhvr>
                                        <p:cTn id="116" dur="5000" fill="hold"/>
                                        <p:tgtEl>
                                          <p:spTgt spid="18"/>
                                        </p:tgtEl>
                                        <p:attrNameLst>
                                          <p:attrName>ppt_h</p:attrName>
                                        </p:attrNameLst>
                                      </p:cBhvr>
                                      <p:tavLst>
                                        <p:tav tm="0">
                                          <p:val>
                                            <p:fltVal val="0"/>
                                          </p:val>
                                        </p:tav>
                                        <p:tav tm="100000">
                                          <p:val>
                                            <p:strVal val="#ppt_h"/>
                                          </p:val>
                                        </p:tav>
                                      </p:tavLst>
                                    </p:anim>
                                  </p:childTnLst>
                                </p:cTn>
                              </p:par>
                              <p:par>
                                <p:cTn id="117" presetID="19" presetClass="emph" presetSubtype="0" fill="hold" grpId="1" nodeType="withEffect">
                                  <p:stCondLst>
                                    <p:cond delay="0"/>
                                  </p:stCondLst>
                                  <p:childTnLst>
                                    <p:animClr clrSpc="rgb" dir="cw">
                                      <p:cBhvr override="childStyle">
                                        <p:cTn id="118" dur="5000" fill="hold"/>
                                        <p:tgtEl>
                                          <p:spTgt spid="18"/>
                                        </p:tgtEl>
                                        <p:attrNameLst>
                                          <p:attrName>style.color</p:attrName>
                                        </p:attrNameLst>
                                      </p:cBhvr>
                                      <p:to>
                                        <a:srgbClr val="F9D5A9"/>
                                      </p:to>
                                    </p:animClr>
                                    <p:animClr clrSpc="rgb" dir="cw">
                                      <p:cBhvr>
                                        <p:cTn id="119" dur="5000" fill="hold"/>
                                        <p:tgtEl>
                                          <p:spTgt spid="18"/>
                                        </p:tgtEl>
                                        <p:attrNameLst>
                                          <p:attrName>fillcolor</p:attrName>
                                        </p:attrNameLst>
                                      </p:cBhvr>
                                      <p:to>
                                        <a:srgbClr val="F9D5A9"/>
                                      </p:to>
                                    </p:animClr>
                                    <p:set>
                                      <p:cBhvr>
                                        <p:cTn id="120" dur="5000" fill="hold"/>
                                        <p:tgtEl>
                                          <p:spTgt spid="18"/>
                                        </p:tgtEl>
                                        <p:attrNameLst>
                                          <p:attrName>fill.type</p:attrName>
                                        </p:attrNameLst>
                                      </p:cBhvr>
                                      <p:to>
                                        <p:strVal val="solid"/>
                                      </p:to>
                                    </p:set>
                                    <p:set>
                                      <p:cBhvr>
                                        <p:cTn id="121" dur="5000" fill="hold"/>
                                        <p:tgtEl>
                                          <p:spTgt spid="18"/>
                                        </p:tgtEl>
                                        <p:attrNameLst>
                                          <p:attrName>fill.on</p:attrName>
                                        </p:attrNameLst>
                                      </p:cBhvr>
                                      <p:to>
                                        <p:strVal val="true"/>
                                      </p:to>
                                    </p:set>
                                  </p:childTnLst>
                                </p:cTn>
                              </p:par>
                              <p:par>
                                <p:cTn id="122" presetID="23" presetClass="entr" presetSubtype="16" fill="hold" grpId="0" nodeType="withEffect">
                                  <p:stCondLst>
                                    <p:cond delay="0"/>
                                  </p:stCondLst>
                                  <p:childTnLst>
                                    <p:set>
                                      <p:cBhvr>
                                        <p:cTn id="123" dur="1" fill="hold">
                                          <p:stCondLst>
                                            <p:cond delay="0"/>
                                          </p:stCondLst>
                                        </p:cTn>
                                        <p:tgtEl>
                                          <p:spTgt spid="19"/>
                                        </p:tgtEl>
                                        <p:attrNameLst>
                                          <p:attrName>style.visibility</p:attrName>
                                        </p:attrNameLst>
                                      </p:cBhvr>
                                      <p:to>
                                        <p:strVal val="visible"/>
                                      </p:to>
                                    </p:set>
                                    <p:anim calcmode="lin" valueType="num">
                                      <p:cBhvr>
                                        <p:cTn id="124" dur="5000" fill="hold"/>
                                        <p:tgtEl>
                                          <p:spTgt spid="19"/>
                                        </p:tgtEl>
                                        <p:attrNameLst>
                                          <p:attrName>ppt_w</p:attrName>
                                        </p:attrNameLst>
                                      </p:cBhvr>
                                      <p:tavLst>
                                        <p:tav tm="0">
                                          <p:val>
                                            <p:fltVal val="0"/>
                                          </p:val>
                                        </p:tav>
                                        <p:tav tm="100000">
                                          <p:val>
                                            <p:strVal val="#ppt_w"/>
                                          </p:val>
                                        </p:tav>
                                      </p:tavLst>
                                    </p:anim>
                                    <p:anim calcmode="lin" valueType="num">
                                      <p:cBhvr>
                                        <p:cTn id="125" dur="5000" fill="hold"/>
                                        <p:tgtEl>
                                          <p:spTgt spid="19"/>
                                        </p:tgtEl>
                                        <p:attrNameLst>
                                          <p:attrName>ppt_h</p:attrName>
                                        </p:attrNameLst>
                                      </p:cBhvr>
                                      <p:tavLst>
                                        <p:tav tm="0">
                                          <p:val>
                                            <p:fltVal val="0"/>
                                          </p:val>
                                        </p:tav>
                                        <p:tav tm="100000">
                                          <p:val>
                                            <p:strVal val="#ppt_h"/>
                                          </p:val>
                                        </p:tav>
                                      </p:tavLst>
                                    </p:anim>
                                  </p:childTnLst>
                                </p:cTn>
                              </p:par>
                              <p:par>
                                <p:cTn id="126" presetID="19" presetClass="emph" presetSubtype="0" fill="hold" grpId="1" nodeType="withEffect">
                                  <p:stCondLst>
                                    <p:cond delay="0"/>
                                  </p:stCondLst>
                                  <p:childTnLst>
                                    <p:animClr clrSpc="rgb" dir="cw">
                                      <p:cBhvr override="childStyle">
                                        <p:cTn id="127" dur="5000" fill="hold"/>
                                        <p:tgtEl>
                                          <p:spTgt spid="19"/>
                                        </p:tgtEl>
                                        <p:attrNameLst>
                                          <p:attrName>style.color</p:attrName>
                                        </p:attrNameLst>
                                      </p:cBhvr>
                                      <p:to>
                                        <a:srgbClr val="F9D5A9"/>
                                      </p:to>
                                    </p:animClr>
                                    <p:animClr clrSpc="rgb" dir="cw">
                                      <p:cBhvr>
                                        <p:cTn id="128" dur="5000" fill="hold"/>
                                        <p:tgtEl>
                                          <p:spTgt spid="19"/>
                                        </p:tgtEl>
                                        <p:attrNameLst>
                                          <p:attrName>fillcolor</p:attrName>
                                        </p:attrNameLst>
                                      </p:cBhvr>
                                      <p:to>
                                        <a:srgbClr val="F9D5A9"/>
                                      </p:to>
                                    </p:animClr>
                                    <p:set>
                                      <p:cBhvr>
                                        <p:cTn id="129" dur="5000" fill="hold"/>
                                        <p:tgtEl>
                                          <p:spTgt spid="19"/>
                                        </p:tgtEl>
                                        <p:attrNameLst>
                                          <p:attrName>fill.type</p:attrName>
                                        </p:attrNameLst>
                                      </p:cBhvr>
                                      <p:to>
                                        <p:strVal val="solid"/>
                                      </p:to>
                                    </p:set>
                                    <p:set>
                                      <p:cBhvr>
                                        <p:cTn id="130" dur="5000" fill="hold"/>
                                        <p:tgtEl>
                                          <p:spTgt spid="19"/>
                                        </p:tgtEl>
                                        <p:attrNameLst>
                                          <p:attrName>fill.on</p:attrName>
                                        </p:attrNameLst>
                                      </p:cBhvr>
                                      <p:to>
                                        <p:strVal val="true"/>
                                      </p:to>
                                    </p:set>
                                  </p:childTnLst>
                                </p:cTn>
                              </p:par>
                              <p:par>
                                <p:cTn id="131" presetID="23" presetClass="entr" presetSubtype="16" fill="hold" grpId="0" nodeType="withEffect">
                                  <p:stCondLst>
                                    <p:cond delay="0"/>
                                  </p:stCondLst>
                                  <p:childTnLst>
                                    <p:set>
                                      <p:cBhvr>
                                        <p:cTn id="132" dur="1" fill="hold">
                                          <p:stCondLst>
                                            <p:cond delay="0"/>
                                          </p:stCondLst>
                                        </p:cTn>
                                        <p:tgtEl>
                                          <p:spTgt spid="20"/>
                                        </p:tgtEl>
                                        <p:attrNameLst>
                                          <p:attrName>style.visibility</p:attrName>
                                        </p:attrNameLst>
                                      </p:cBhvr>
                                      <p:to>
                                        <p:strVal val="visible"/>
                                      </p:to>
                                    </p:set>
                                    <p:anim calcmode="lin" valueType="num">
                                      <p:cBhvr>
                                        <p:cTn id="133" dur="5000" fill="hold"/>
                                        <p:tgtEl>
                                          <p:spTgt spid="20"/>
                                        </p:tgtEl>
                                        <p:attrNameLst>
                                          <p:attrName>ppt_w</p:attrName>
                                        </p:attrNameLst>
                                      </p:cBhvr>
                                      <p:tavLst>
                                        <p:tav tm="0">
                                          <p:val>
                                            <p:fltVal val="0"/>
                                          </p:val>
                                        </p:tav>
                                        <p:tav tm="100000">
                                          <p:val>
                                            <p:strVal val="#ppt_w"/>
                                          </p:val>
                                        </p:tav>
                                      </p:tavLst>
                                    </p:anim>
                                    <p:anim calcmode="lin" valueType="num">
                                      <p:cBhvr>
                                        <p:cTn id="134" dur="5000" fill="hold"/>
                                        <p:tgtEl>
                                          <p:spTgt spid="20"/>
                                        </p:tgtEl>
                                        <p:attrNameLst>
                                          <p:attrName>ppt_h</p:attrName>
                                        </p:attrNameLst>
                                      </p:cBhvr>
                                      <p:tavLst>
                                        <p:tav tm="0">
                                          <p:val>
                                            <p:fltVal val="0"/>
                                          </p:val>
                                        </p:tav>
                                        <p:tav tm="100000">
                                          <p:val>
                                            <p:strVal val="#ppt_h"/>
                                          </p:val>
                                        </p:tav>
                                      </p:tavLst>
                                    </p:anim>
                                  </p:childTnLst>
                                </p:cTn>
                              </p:par>
                              <p:par>
                                <p:cTn id="135" presetID="19" presetClass="emph" presetSubtype="0" fill="hold" grpId="1" nodeType="withEffect">
                                  <p:stCondLst>
                                    <p:cond delay="0"/>
                                  </p:stCondLst>
                                  <p:childTnLst>
                                    <p:animClr clrSpc="rgb" dir="cw">
                                      <p:cBhvr override="childStyle">
                                        <p:cTn id="136" dur="5000" fill="hold"/>
                                        <p:tgtEl>
                                          <p:spTgt spid="20"/>
                                        </p:tgtEl>
                                        <p:attrNameLst>
                                          <p:attrName>style.color</p:attrName>
                                        </p:attrNameLst>
                                      </p:cBhvr>
                                      <p:to>
                                        <a:srgbClr val="F9D5A9"/>
                                      </p:to>
                                    </p:animClr>
                                    <p:animClr clrSpc="rgb" dir="cw">
                                      <p:cBhvr>
                                        <p:cTn id="137" dur="5000" fill="hold"/>
                                        <p:tgtEl>
                                          <p:spTgt spid="20"/>
                                        </p:tgtEl>
                                        <p:attrNameLst>
                                          <p:attrName>fillcolor</p:attrName>
                                        </p:attrNameLst>
                                      </p:cBhvr>
                                      <p:to>
                                        <a:srgbClr val="F9D5A9"/>
                                      </p:to>
                                    </p:animClr>
                                    <p:set>
                                      <p:cBhvr>
                                        <p:cTn id="138" dur="5000" fill="hold"/>
                                        <p:tgtEl>
                                          <p:spTgt spid="20"/>
                                        </p:tgtEl>
                                        <p:attrNameLst>
                                          <p:attrName>fill.type</p:attrName>
                                        </p:attrNameLst>
                                      </p:cBhvr>
                                      <p:to>
                                        <p:strVal val="solid"/>
                                      </p:to>
                                    </p:set>
                                    <p:set>
                                      <p:cBhvr>
                                        <p:cTn id="139" dur="5000" fill="hold"/>
                                        <p:tgtEl>
                                          <p:spTgt spid="20"/>
                                        </p:tgtEl>
                                        <p:attrNameLst>
                                          <p:attrName>fill.on</p:attrName>
                                        </p:attrNameLst>
                                      </p:cBhvr>
                                      <p:to>
                                        <p:strVal val="true"/>
                                      </p:to>
                                    </p:set>
                                  </p:childTnLst>
                                </p:cTn>
                              </p:par>
                              <p:par>
                                <p:cTn id="140" presetID="23" presetClass="entr" presetSubtype="16" fill="hold" grpId="0" nodeType="withEffect">
                                  <p:stCondLst>
                                    <p:cond delay="0"/>
                                  </p:stCondLst>
                                  <p:childTnLst>
                                    <p:set>
                                      <p:cBhvr>
                                        <p:cTn id="141" dur="1" fill="hold">
                                          <p:stCondLst>
                                            <p:cond delay="0"/>
                                          </p:stCondLst>
                                        </p:cTn>
                                        <p:tgtEl>
                                          <p:spTgt spid="21"/>
                                        </p:tgtEl>
                                        <p:attrNameLst>
                                          <p:attrName>style.visibility</p:attrName>
                                        </p:attrNameLst>
                                      </p:cBhvr>
                                      <p:to>
                                        <p:strVal val="visible"/>
                                      </p:to>
                                    </p:set>
                                    <p:anim calcmode="lin" valueType="num">
                                      <p:cBhvr>
                                        <p:cTn id="142" dur="5000" fill="hold"/>
                                        <p:tgtEl>
                                          <p:spTgt spid="21"/>
                                        </p:tgtEl>
                                        <p:attrNameLst>
                                          <p:attrName>ppt_w</p:attrName>
                                        </p:attrNameLst>
                                      </p:cBhvr>
                                      <p:tavLst>
                                        <p:tav tm="0">
                                          <p:val>
                                            <p:fltVal val="0"/>
                                          </p:val>
                                        </p:tav>
                                        <p:tav tm="100000">
                                          <p:val>
                                            <p:strVal val="#ppt_w"/>
                                          </p:val>
                                        </p:tav>
                                      </p:tavLst>
                                    </p:anim>
                                    <p:anim calcmode="lin" valueType="num">
                                      <p:cBhvr>
                                        <p:cTn id="143" dur="5000" fill="hold"/>
                                        <p:tgtEl>
                                          <p:spTgt spid="21"/>
                                        </p:tgtEl>
                                        <p:attrNameLst>
                                          <p:attrName>ppt_h</p:attrName>
                                        </p:attrNameLst>
                                      </p:cBhvr>
                                      <p:tavLst>
                                        <p:tav tm="0">
                                          <p:val>
                                            <p:fltVal val="0"/>
                                          </p:val>
                                        </p:tav>
                                        <p:tav tm="100000">
                                          <p:val>
                                            <p:strVal val="#ppt_h"/>
                                          </p:val>
                                        </p:tav>
                                      </p:tavLst>
                                    </p:anim>
                                  </p:childTnLst>
                                </p:cTn>
                              </p:par>
                              <p:par>
                                <p:cTn id="144" presetID="19" presetClass="emph" presetSubtype="0" fill="hold" grpId="1" nodeType="withEffect">
                                  <p:stCondLst>
                                    <p:cond delay="0"/>
                                  </p:stCondLst>
                                  <p:childTnLst>
                                    <p:animClr clrSpc="rgb" dir="cw">
                                      <p:cBhvr override="childStyle">
                                        <p:cTn id="145" dur="5000" fill="hold"/>
                                        <p:tgtEl>
                                          <p:spTgt spid="21"/>
                                        </p:tgtEl>
                                        <p:attrNameLst>
                                          <p:attrName>style.color</p:attrName>
                                        </p:attrNameLst>
                                      </p:cBhvr>
                                      <p:to>
                                        <a:srgbClr val="F9D5A9"/>
                                      </p:to>
                                    </p:animClr>
                                    <p:animClr clrSpc="rgb" dir="cw">
                                      <p:cBhvr>
                                        <p:cTn id="146" dur="5000" fill="hold"/>
                                        <p:tgtEl>
                                          <p:spTgt spid="21"/>
                                        </p:tgtEl>
                                        <p:attrNameLst>
                                          <p:attrName>fillcolor</p:attrName>
                                        </p:attrNameLst>
                                      </p:cBhvr>
                                      <p:to>
                                        <a:srgbClr val="F9D5A9"/>
                                      </p:to>
                                    </p:animClr>
                                    <p:set>
                                      <p:cBhvr>
                                        <p:cTn id="147" dur="5000" fill="hold"/>
                                        <p:tgtEl>
                                          <p:spTgt spid="21"/>
                                        </p:tgtEl>
                                        <p:attrNameLst>
                                          <p:attrName>fill.type</p:attrName>
                                        </p:attrNameLst>
                                      </p:cBhvr>
                                      <p:to>
                                        <p:strVal val="solid"/>
                                      </p:to>
                                    </p:set>
                                    <p:set>
                                      <p:cBhvr>
                                        <p:cTn id="148" dur="5000" fill="hold"/>
                                        <p:tgtEl>
                                          <p:spTgt spid="21"/>
                                        </p:tgtEl>
                                        <p:attrNameLst>
                                          <p:attrName>fill.on</p:attrName>
                                        </p:attrNameLst>
                                      </p:cBhvr>
                                      <p:to>
                                        <p:strVal val="true"/>
                                      </p:to>
                                    </p:set>
                                  </p:childTnLst>
                                </p:cTn>
                              </p:par>
                            </p:childTnLst>
                          </p:cTn>
                        </p:par>
                        <p:par>
                          <p:cTn id="149" fill="hold">
                            <p:stCondLst>
                              <p:cond delay="5000"/>
                            </p:stCondLst>
                            <p:childTnLst>
                              <p:par>
                                <p:cTn id="150" presetID="20" presetClass="exit" presetSubtype="0" fill="hold" grpId="2" nodeType="afterEffect">
                                  <p:stCondLst>
                                    <p:cond delay="0"/>
                                  </p:stCondLst>
                                  <p:childTnLst>
                                    <p:animEffect transition="out" filter="wedge">
                                      <p:cBhvr>
                                        <p:cTn id="151" dur="5000"/>
                                        <p:tgtEl>
                                          <p:spTgt spid="21"/>
                                        </p:tgtEl>
                                      </p:cBhvr>
                                    </p:animEffect>
                                    <p:set>
                                      <p:cBhvr>
                                        <p:cTn id="152" dur="1" fill="hold">
                                          <p:stCondLst>
                                            <p:cond delay="4999"/>
                                          </p:stCondLst>
                                        </p:cTn>
                                        <p:tgtEl>
                                          <p:spTgt spid="21"/>
                                        </p:tgtEl>
                                        <p:attrNameLst>
                                          <p:attrName>style.visibility</p:attrName>
                                        </p:attrNameLst>
                                      </p:cBhvr>
                                      <p:to>
                                        <p:strVal val="hidden"/>
                                      </p:to>
                                    </p:set>
                                  </p:childTnLst>
                                </p:cTn>
                              </p:par>
                              <p:par>
                                <p:cTn id="153" presetID="9" presetClass="exit" presetSubtype="0" fill="hold" grpId="2" nodeType="withEffect">
                                  <p:stCondLst>
                                    <p:cond delay="0"/>
                                  </p:stCondLst>
                                  <p:childTnLst>
                                    <p:animEffect transition="out" filter="dissolve">
                                      <p:cBhvr>
                                        <p:cTn id="154" dur="5000"/>
                                        <p:tgtEl>
                                          <p:spTgt spid="16"/>
                                        </p:tgtEl>
                                      </p:cBhvr>
                                    </p:animEffect>
                                    <p:set>
                                      <p:cBhvr>
                                        <p:cTn id="155" dur="1" fill="hold">
                                          <p:stCondLst>
                                            <p:cond delay="4999"/>
                                          </p:stCondLst>
                                        </p:cTn>
                                        <p:tgtEl>
                                          <p:spTgt spid="16"/>
                                        </p:tgtEl>
                                        <p:attrNameLst>
                                          <p:attrName>style.visibility</p:attrName>
                                        </p:attrNameLst>
                                      </p:cBhvr>
                                      <p:to>
                                        <p:strVal val="hidden"/>
                                      </p:to>
                                    </p:set>
                                  </p:childTnLst>
                                </p:cTn>
                              </p:par>
                              <p:par>
                                <p:cTn id="156" presetID="20" presetClass="exit" presetSubtype="0" fill="hold" grpId="2" nodeType="withEffect">
                                  <p:stCondLst>
                                    <p:cond delay="0"/>
                                  </p:stCondLst>
                                  <p:childTnLst>
                                    <p:animEffect transition="out" filter="wedge">
                                      <p:cBhvr>
                                        <p:cTn id="157" dur="5000"/>
                                        <p:tgtEl>
                                          <p:spTgt spid="19"/>
                                        </p:tgtEl>
                                      </p:cBhvr>
                                    </p:animEffect>
                                    <p:set>
                                      <p:cBhvr>
                                        <p:cTn id="158" dur="1" fill="hold">
                                          <p:stCondLst>
                                            <p:cond delay="4999"/>
                                          </p:stCondLst>
                                        </p:cTn>
                                        <p:tgtEl>
                                          <p:spTgt spid="19"/>
                                        </p:tgtEl>
                                        <p:attrNameLst>
                                          <p:attrName>style.visibility</p:attrName>
                                        </p:attrNameLst>
                                      </p:cBhvr>
                                      <p:to>
                                        <p:strVal val="hidden"/>
                                      </p:to>
                                    </p:set>
                                  </p:childTnLst>
                                </p:cTn>
                              </p:par>
                              <p:par>
                                <p:cTn id="159" presetID="9" presetClass="exit" presetSubtype="0" fill="hold" grpId="2" nodeType="withEffect">
                                  <p:stCondLst>
                                    <p:cond delay="0"/>
                                  </p:stCondLst>
                                  <p:childTnLst>
                                    <p:animEffect transition="out" filter="dissolve">
                                      <p:cBhvr>
                                        <p:cTn id="160" dur="5000"/>
                                        <p:tgtEl>
                                          <p:spTgt spid="7"/>
                                        </p:tgtEl>
                                      </p:cBhvr>
                                    </p:animEffect>
                                    <p:set>
                                      <p:cBhvr>
                                        <p:cTn id="161" dur="1" fill="hold">
                                          <p:stCondLst>
                                            <p:cond delay="4999"/>
                                          </p:stCondLst>
                                        </p:cTn>
                                        <p:tgtEl>
                                          <p:spTgt spid="7"/>
                                        </p:tgtEl>
                                        <p:attrNameLst>
                                          <p:attrName>style.visibility</p:attrName>
                                        </p:attrNameLst>
                                      </p:cBhvr>
                                      <p:to>
                                        <p:strVal val="hidden"/>
                                      </p:to>
                                    </p:set>
                                  </p:childTnLst>
                                </p:cTn>
                              </p:par>
                              <p:par>
                                <p:cTn id="162" presetID="9" presetClass="exit" presetSubtype="0" fill="hold" grpId="2" nodeType="withEffect">
                                  <p:stCondLst>
                                    <p:cond delay="0"/>
                                  </p:stCondLst>
                                  <p:childTnLst>
                                    <p:animEffect transition="out" filter="dissolve">
                                      <p:cBhvr>
                                        <p:cTn id="163" dur="5000"/>
                                        <p:tgtEl>
                                          <p:spTgt spid="17"/>
                                        </p:tgtEl>
                                      </p:cBhvr>
                                    </p:animEffect>
                                    <p:set>
                                      <p:cBhvr>
                                        <p:cTn id="164" dur="1" fill="hold">
                                          <p:stCondLst>
                                            <p:cond delay="4999"/>
                                          </p:stCondLst>
                                        </p:cTn>
                                        <p:tgtEl>
                                          <p:spTgt spid="17"/>
                                        </p:tgtEl>
                                        <p:attrNameLst>
                                          <p:attrName>style.visibility</p:attrName>
                                        </p:attrNameLst>
                                      </p:cBhvr>
                                      <p:to>
                                        <p:strVal val="hidden"/>
                                      </p:to>
                                    </p:set>
                                  </p:childTnLst>
                                </p:cTn>
                              </p:par>
                              <p:par>
                                <p:cTn id="165" presetID="9" presetClass="exit" presetSubtype="0" fill="hold" grpId="2" nodeType="withEffect">
                                  <p:stCondLst>
                                    <p:cond delay="0"/>
                                  </p:stCondLst>
                                  <p:childTnLst>
                                    <p:animEffect transition="out" filter="dissolve">
                                      <p:cBhvr>
                                        <p:cTn id="166" dur="5000"/>
                                        <p:tgtEl>
                                          <p:spTgt spid="4"/>
                                        </p:tgtEl>
                                      </p:cBhvr>
                                    </p:animEffect>
                                    <p:set>
                                      <p:cBhvr>
                                        <p:cTn id="167" dur="1" fill="hold">
                                          <p:stCondLst>
                                            <p:cond delay="4999"/>
                                          </p:stCondLst>
                                        </p:cTn>
                                        <p:tgtEl>
                                          <p:spTgt spid="4"/>
                                        </p:tgtEl>
                                        <p:attrNameLst>
                                          <p:attrName>style.visibility</p:attrName>
                                        </p:attrNameLst>
                                      </p:cBhvr>
                                      <p:to>
                                        <p:strVal val="hidden"/>
                                      </p:to>
                                    </p:set>
                                  </p:childTnLst>
                                </p:cTn>
                              </p:par>
                              <p:par>
                                <p:cTn id="168" presetID="20" presetClass="exit" presetSubtype="0" fill="hold" grpId="2" nodeType="withEffect">
                                  <p:stCondLst>
                                    <p:cond delay="0"/>
                                  </p:stCondLst>
                                  <p:childTnLst>
                                    <p:animEffect transition="out" filter="wedge">
                                      <p:cBhvr>
                                        <p:cTn id="169" dur="5000"/>
                                        <p:tgtEl>
                                          <p:spTgt spid="18"/>
                                        </p:tgtEl>
                                      </p:cBhvr>
                                    </p:animEffect>
                                    <p:set>
                                      <p:cBhvr>
                                        <p:cTn id="170" dur="1" fill="hold">
                                          <p:stCondLst>
                                            <p:cond delay="4999"/>
                                          </p:stCondLst>
                                        </p:cTn>
                                        <p:tgtEl>
                                          <p:spTgt spid="18"/>
                                        </p:tgtEl>
                                        <p:attrNameLst>
                                          <p:attrName>style.visibility</p:attrName>
                                        </p:attrNameLst>
                                      </p:cBhvr>
                                      <p:to>
                                        <p:strVal val="hidden"/>
                                      </p:to>
                                    </p:set>
                                  </p:childTnLst>
                                </p:cTn>
                              </p:par>
                              <p:par>
                                <p:cTn id="171" presetID="9" presetClass="exit" presetSubtype="0" fill="hold" grpId="2" nodeType="withEffect">
                                  <p:stCondLst>
                                    <p:cond delay="0"/>
                                  </p:stCondLst>
                                  <p:childTnLst>
                                    <p:animEffect transition="out" filter="dissolve">
                                      <p:cBhvr>
                                        <p:cTn id="172" dur="5000"/>
                                        <p:tgtEl>
                                          <p:spTgt spid="13"/>
                                        </p:tgtEl>
                                      </p:cBhvr>
                                    </p:animEffect>
                                    <p:set>
                                      <p:cBhvr>
                                        <p:cTn id="173" dur="1" fill="hold">
                                          <p:stCondLst>
                                            <p:cond delay="4999"/>
                                          </p:stCondLst>
                                        </p:cTn>
                                        <p:tgtEl>
                                          <p:spTgt spid="13"/>
                                        </p:tgtEl>
                                        <p:attrNameLst>
                                          <p:attrName>style.visibility</p:attrName>
                                        </p:attrNameLst>
                                      </p:cBhvr>
                                      <p:to>
                                        <p:strVal val="hidden"/>
                                      </p:to>
                                    </p:set>
                                  </p:childTnLst>
                                </p:cTn>
                              </p:par>
                              <p:par>
                                <p:cTn id="174" presetID="20" presetClass="exit" presetSubtype="0" fill="hold" grpId="2" nodeType="withEffect">
                                  <p:stCondLst>
                                    <p:cond delay="0"/>
                                  </p:stCondLst>
                                  <p:childTnLst>
                                    <p:animEffect transition="out" filter="wedge">
                                      <p:cBhvr>
                                        <p:cTn id="175" dur="5000"/>
                                        <p:tgtEl>
                                          <p:spTgt spid="20"/>
                                        </p:tgtEl>
                                      </p:cBhvr>
                                    </p:animEffect>
                                    <p:set>
                                      <p:cBhvr>
                                        <p:cTn id="176" dur="1" fill="hold">
                                          <p:stCondLst>
                                            <p:cond delay="4999"/>
                                          </p:stCondLst>
                                        </p:cTn>
                                        <p:tgtEl>
                                          <p:spTgt spid="20"/>
                                        </p:tgtEl>
                                        <p:attrNameLst>
                                          <p:attrName>style.visibility</p:attrName>
                                        </p:attrNameLst>
                                      </p:cBhvr>
                                      <p:to>
                                        <p:strVal val="hidden"/>
                                      </p:to>
                                    </p:set>
                                  </p:childTnLst>
                                </p:cTn>
                              </p:par>
                              <p:par>
                                <p:cTn id="177" presetID="9" presetClass="exit" presetSubtype="0" fill="hold" grpId="2" nodeType="withEffect">
                                  <p:stCondLst>
                                    <p:cond delay="0"/>
                                  </p:stCondLst>
                                  <p:childTnLst>
                                    <p:animEffect transition="out" filter="dissolve">
                                      <p:cBhvr>
                                        <p:cTn id="178" dur="5000"/>
                                        <p:tgtEl>
                                          <p:spTgt spid="6"/>
                                        </p:tgtEl>
                                      </p:cBhvr>
                                    </p:animEffect>
                                    <p:set>
                                      <p:cBhvr>
                                        <p:cTn id="179" dur="1" fill="hold">
                                          <p:stCondLst>
                                            <p:cond delay="4999"/>
                                          </p:stCondLst>
                                        </p:cTn>
                                        <p:tgtEl>
                                          <p:spTgt spid="6"/>
                                        </p:tgtEl>
                                        <p:attrNameLst>
                                          <p:attrName>style.visibility</p:attrName>
                                        </p:attrNameLst>
                                      </p:cBhvr>
                                      <p:to>
                                        <p:strVal val="hidden"/>
                                      </p:to>
                                    </p:set>
                                  </p:childTnLst>
                                </p:cTn>
                              </p:par>
                              <p:par>
                                <p:cTn id="180" presetID="9" presetClass="exit" presetSubtype="0" fill="hold" grpId="2" nodeType="withEffect">
                                  <p:stCondLst>
                                    <p:cond delay="0"/>
                                  </p:stCondLst>
                                  <p:childTnLst>
                                    <p:animEffect transition="out" filter="dissolve">
                                      <p:cBhvr>
                                        <p:cTn id="181" dur="5000"/>
                                        <p:tgtEl>
                                          <p:spTgt spid="5"/>
                                        </p:tgtEl>
                                      </p:cBhvr>
                                    </p:animEffect>
                                    <p:set>
                                      <p:cBhvr>
                                        <p:cTn id="182" dur="1" fill="hold">
                                          <p:stCondLst>
                                            <p:cond delay="4999"/>
                                          </p:stCondLst>
                                        </p:cTn>
                                        <p:tgtEl>
                                          <p:spTgt spid="5"/>
                                        </p:tgtEl>
                                        <p:attrNameLst>
                                          <p:attrName>style.visibility</p:attrName>
                                        </p:attrNameLst>
                                      </p:cBhvr>
                                      <p:to>
                                        <p:strVal val="hidden"/>
                                      </p:to>
                                    </p:set>
                                  </p:childTnLst>
                                </p:cTn>
                              </p:par>
                              <p:par>
                                <p:cTn id="183" presetID="9" presetClass="exit" presetSubtype="0" fill="hold" grpId="2" nodeType="withEffect">
                                  <p:stCondLst>
                                    <p:cond delay="0"/>
                                  </p:stCondLst>
                                  <p:childTnLst>
                                    <p:animEffect transition="out" filter="dissolve">
                                      <p:cBhvr>
                                        <p:cTn id="184" dur="5000"/>
                                        <p:tgtEl>
                                          <p:spTgt spid="8"/>
                                        </p:tgtEl>
                                      </p:cBhvr>
                                    </p:animEffect>
                                    <p:set>
                                      <p:cBhvr>
                                        <p:cTn id="185" dur="1" fill="hold">
                                          <p:stCondLst>
                                            <p:cond delay="4999"/>
                                          </p:stCondLst>
                                        </p:cTn>
                                        <p:tgtEl>
                                          <p:spTgt spid="8"/>
                                        </p:tgtEl>
                                        <p:attrNameLst>
                                          <p:attrName>style.visibility</p:attrName>
                                        </p:attrNameLst>
                                      </p:cBhvr>
                                      <p:to>
                                        <p:strVal val="hidden"/>
                                      </p:to>
                                    </p:set>
                                  </p:childTnLst>
                                </p:cTn>
                              </p:par>
                              <p:par>
                                <p:cTn id="186" presetID="9" presetClass="exit" presetSubtype="0" fill="hold" grpId="2" nodeType="withEffect">
                                  <p:stCondLst>
                                    <p:cond delay="0"/>
                                  </p:stCondLst>
                                  <p:childTnLst>
                                    <p:animEffect transition="out" filter="dissolve">
                                      <p:cBhvr>
                                        <p:cTn id="187" dur="5000"/>
                                        <p:tgtEl>
                                          <p:spTgt spid="9"/>
                                        </p:tgtEl>
                                      </p:cBhvr>
                                    </p:animEffect>
                                    <p:set>
                                      <p:cBhvr>
                                        <p:cTn id="188" dur="1" fill="hold">
                                          <p:stCondLst>
                                            <p:cond delay="4999"/>
                                          </p:stCondLst>
                                        </p:cTn>
                                        <p:tgtEl>
                                          <p:spTgt spid="9"/>
                                        </p:tgtEl>
                                        <p:attrNameLst>
                                          <p:attrName>style.visibility</p:attrName>
                                        </p:attrNameLst>
                                      </p:cBhvr>
                                      <p:to>
                                        <p:strVal val="hidden"/>
                                      </p:to>
                                    </p:set>
                                  </p:childTnLst>
                                </p:cTn>
                              </p:par>
                              <p:par>
                                <p:cTn id="189" presetID="9" presetClass="exit" presetSubtype="0" fill="hold" grpId="2" nodeType="withEffect">
                                  <p:stCondLst>
                                    <p:cond delay="0"/>
                                  </p:stCondLst>
                                  <p:childTnLst>
                                    <p:animEffect transition="out" filter="dissolve">
                                      <p:cBhvr>
                                        <p:cTn id="190" dur="5000"/>
                                        <p:tgtEl>
                                          <p:spTgt spid="10"/>
                                        </p:tgtEl>
                                      </p:cBhvr>
                                    </p:animEffect>
                                    <p:set>
                                      <p:cBhvr>
                                        <p:cTn id="191" dur="1" fill="hold">
                                          <p:stCondLst>
                                            <p:cond delay="4999"/>
                                          </p:stCondLst>
                                        </p:cTn>
                                        <p:tgtEl>
                                          <p:spTgt spid="10"/>
                                        </p:tgtEl>
                                        <p:attrNameLst>
                                          <p:attrName>style.visibility</p:attrName>
                                        </p:attrNameLst>
                                      </p:cBhvr>
                                      <p:to>
                                        <p:strVal val="hidden"/>
                                      </p:to>
                                    </p:set>
                                  </p:childTnLst>
                                </p:cTn>
                              </p:par>
                              <p:par>
                                <p:cTn id="192" presetID="9" presetClass="exit" presetSubtype="0" fill="hold" grpId="2" nodeType="withEffect">
                                  <p:stCondLst>
                                    <p:cond delay="0"/>
                                  </p:stCondLst>
                                  <p:childTnLst>
                                    <p:animEffect transition="out" filter="dissolve">
                                      <p:cBhvr>
                                        <p:cTn id="193" dur="5000"/>
                                        <p:tgtEl>
                                          <p:spTgt spid="11"/>
                                        </p:tgtEl>
                                      </p:cBhvr>
                                    </p:animEffect>
                                    <p:set>
                                      <p:cBhvr>
                                        <p:cTn id="194" dur="1" fill="hold">
                                          <p:stCondLst>
                                            <p:cond delay="4999"/>
                                          </p:stCondLst>
                                        </p:cTn>
                                        <p:tgtEl>
                                          <p:spTgt spid="11"/>
                                        </p:tgtEl>
                                        <p:attrNameLst>
                                          <p:attrName>style.visibility</p:attrName>
                                        </p:attrNameLst>
                                      </p:cBhvr>
                                      <p:to>
                                        <p:strVal val="hidden"/>
                                      </p:to>
                                    </p:set>
                                  </p:childTnLst>
                                </p:cTn>
                              </p:par>
                              <p:par>
                                <p:cTn id="195" presetID="9" presetClass="exit" presetSubtype="0" fill="hold" grpId="2" nodeType="withEffect">
                                  <p:stCondLst>
                                    <p:cond delay="0"/>
                                  </p:stCondLst>
                                  <p:childTnLst>
                                    <p:animEffect transition="out" filter="dissolve">
                                      <p:cBhvr>
                                        <p:cTn id="196" dur="5000"/>
                                        <p:tgtEl>
                                          <p:spTgt spid="12"/>
                                        </p:tgtEl>
                                      </p:cBhvr>
                                    </p:animEffect>
                                    <p:set>
                                      <p:cBhvr>
                                        <p:cTn id="197" dur="1" fill="hold">
                                          <p:stCondLst>
                                            <p:cond delay="4999"/>
                                          </p:stCondLst>
                                        </p:cTn>
                                        <p:tgtEl>
                                          <p:spTgt spid="12"/>
                                        </p:tgtEl>
                                        <p:attrNameLst>
                                          <p:attrName>style.visibility</p:attrName>
                                        </p:attrNameLst>
                                      </p:cBhvr>
                                      <p:to>
                                        <p:strVal val="hidden"/>
                                      </p:to>
                                    </p:set>
                                  </p:childTnLst>
                                </p:cTn>
                              </p:par>
                              <p:par>
                                <p:cTn id="198" presetID="23" presetClass="entr" presetSubtype="16" fill="hold" nodeType="withEffect">
                                  <p:stCondLst>
                                    <p:cond delay="0"/>
                                  </p:stCondLst>
                                  <p:childTnLst>
                                    <p:set>
                                      <p:cBhvr>
                                        <p:cTn id="199" dur="1" fill="hold">
                                          <p:stCondLst>
                                            <p:cond delay="0"/>
                                          </p:stCondLst>
                                        </p:cTn>
                                        <p:tgtEl>
                                          <p:spTgt spid="22"/>
                                        </p:tgtEl>
                                        <p:attrNameLst>
                                          <p:attrName>style.visibility</p:attrName>
                                        </p:attrNameLst>
                                      </p:cBhvr>
                                      <p:to>
                                        <p:strVal val="visible"/>
                                      </p:to>
                                    </p:set>
                                    <p:anim calcmode="lin" valueType="num">
                                      <p:cBhvr>
                                        <p:cTn id="200" dur="5000" fill="hold"/>
                                        <p:tgtEl>
                                          <p:spTgt spid="22"/>
                                        </p:tgtEl>
                                        <p:attrNameLst>
                                          <p:attrName>ppt_w</p:attrName>
                                        </p:attrNameLst>
                                      </p:cBhvr>
                                      <p:tavLst>
                                        <p:tav tm="0">
                                          <p:val>
                                            <p:fltVal val="0"/>
                                          </p:val>
                                        </p:tav>
                                        <p:tav tm="100000">
                                          <p:val>
                                            <p:strVal val="#ppt_w"/>
                                          </p:val>
                                        </p:tav>
                                      </p:tavLst>
                                    </p:anim>
                                    <p:anim calcmode="lin" valueType="num">
                                      <p:cBhvr>
                                        <p:cTn id="201" dur="5000" fill="hold"/>
                                        <p:tgtEl>
                                          <p:spTgt spid="22"/>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P spid="4" grpId="2" animBg="1"/>
      <p:bldP spid="5" grpId="0" animBg="1"/>
      <p:bldP spid="5" grpId="1" animBg="1"/>
      <p:bldP spid="5" grpId="2" animBg="1"/>
      <p:bldP spid="6" grpId="0" animBg="1"/>
      <p:bldP spid="6" grpId="1" animBg="1"/>
      <p:bldP spid="6" grpId="2" animBg="1"/>
      <p:bldP spid="7" grpId="0" animBg="1"/>
      <p:bldP spid="7" grpId="1" animBg="1"/>
      <p:bldP spid="7" grpId="2" animBg="1"/>
      <p:bldP spid="8" grpId="0" animBg="1"/>
      <p:bldP spid="8" grpId="1" animBg="1"/>
      <p:bldP spid="8" grpId="2" animBg="1"/>
      <p:bldP spid="9" grpId="0" animBg="1"/>
      <p:bldP spid="9" grpId="1" animBg="1"/>
      <p:bldP spid="9" grpId="2" animBg="1"/>
      <p:bldP spid="10" grpId="0" animBg="1"/>
      <p:bldP spid="10" grpId="1" animBg="1"/>
      <p:bldP spid="10" grpId="2" animBg="1"/>
      <p:bldP spid="11" grpId="0" animBg="1"/>
      <p:bldP spid="11" grpId="1" animBg="1"/>
      <p:bldP spid="11" grpId="2" animBg="1"/>
      <p:bldP spid="12" grpId="0" animBg="1"/>
      <p:bldP spid="12" grpId="1" animBg="1"/>
      <p:bldP spid="12" grpId="2" animBg="1"/>
      <p:bldP spid="13" grpId="0" animBg="1"/>
      <p:bldP spid="13" grpId="1" animBg="1"/>
      <p:bldP spid="13" grpId="2" animBg="1"/>
      <p:bldP spid="16" grpId="0" animBg="1"/>
      <p:bldP spid="16" grpId="1" animBg="1"/>
      <p:bldP spid="16" grpId="2" animBg="1"/>
      <p:bldP spid="17" grpId="0" animBg="1"/>
      <p:bldP spid="17" grpId="1" animBg="1"/>
      <p:bldP spid="17" grpId="2" animBg="1"/>
      <p:bldP spid="18" grpId="0" animBg="1"/>
      <p:bldP spid="18" grpId="1" animBg="1"/>
      <p:bldP spid="18" grpId="2" animBg="1"/>
      <p:bldP spid="19" grpId="0" animBg="1"/>
      <p:bldP spid="19" grpId="1" animBg="1"/>
      <p:bldP spid="19" grpId="2" animBg="1"/>
      <p:bldP spid="20" grpId="0" animBg="1"/>
      <p:bldP spid="20" grpId="1" animBg="1"/>
      <p:bldP spid="20" grpId="2" animBg="1"/>
      <p:bldP spid="21" grpId="0" animBg="1"/>
      <p:bldP spid="21" grpId="1" animBg="1"/>
      <p:bldP spid="21" grpId="2" animBg="1"/>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descr="http://1.bp.blogspot.com/-DPp_-kGDL64/TzR4_sgEQDI/AAAAAAAACWc/h2pOVQq0Y8Y/s1600/0k0289_gif-sicodelicos-21.gif"/>
          <p:cNvPicPr>
            <a:picLocks noChangeAspect="1" noChangeArrowheads="1" noCrop="1"/>
          </p:cNvPicPr>
          <p:nvPr/>
        </p:nvPicPr>
        <p:blipFill>
          <a:blip r:embed="rId2" cstate="print">
            <a:duotone>
              <a:prstClr val="black"/>
              <a:schemeClr val="accent6">
                <a:tint val="45000"/>
                <a:satMod val="400000"/>
              </a:schemeClr>
            </a:duotone>
            <a:lum bright="-25000" contrast="51000"/>
          </a:blip>
          <a:srcRect/>
          <a:stretch>
            <a:fillRect/>
          </a:stretch>
        </p:blipFill>
        <p:spPr bwMode="auto">
          <a:xfrm>
            <a:off x="-1" y="0"/>
            <a:ext cx="7380289" cy="9180513"/>
          </a:xfrm>
          <a:prstGeom prst="rect">
            <a:avLst/>
          </a:prstGeom>
          <a:noFill/>
        </p:spPr>
      </p:pic>
      <p:pic>
        <p:nvPicPr>
          <p:cNvPr id="8194" name="Picture 2" descr="7a"/>
          <p:cNvPicPr>
            <a:picLocks noChangeAspect="1" noChangeArrowheads="1"/>
          </p:cNvPicPr>
          <p:nvPr/>
        </p:nvPicPr>
        <p:blipFill>
          <a:blip r:embed="rId3"/>
          <a:srcRect/>
          <a:stretch>
            <a:fillRect/>
          </a:stretch>
        </p:blipFill>
        <p:spPr bwMode="auto">
          <a:xfrm>
            <a:off x="2788729" y="0"/>
            <a:ext cx="4591559" cy="8940035"/>
          </a:xfrm>
          <a:prstGeom prst="rect">
            <a:avLst/>
          </a:prstGeom>
          <a:noFill/>
        </p:spPr>
      </p:pic>
      <p:sp>
        <p:nvSpPr>
          <p:cNvPr id="3" name="2 Rectángulo"/>
          <p:cNvSpPr/>
          <p:nvPr/>
        </p:nvSpPr>
        <p:spPr>
          <a:xfrm>
            <a:off x="261120" y="4447380"/>
            <a:ext cx="2261384" cy="3108543"/>
          </a:xfrm>
          <a:prstGeom prst="rect">
            <a:avLst/>
          </a:prstGeom>
        </p:spPr>
        <p:txBody>
          <a:bodyPr wrap="square">
            <a:spAutoFit/>
          </a:bodyPr>
          <a:lstStyle/>
          <a:p>
            <a:r>
              <a:rPr lang="es-ES" sz="2800" b="1" dirty="0" smtClean="0">
                <a:latin typeface="Agency FB" pitchFamily="34" charset="0"/>
              </a:rPr>
              <a:t>Otro que va a limpiar las ventanas, de una manera muy segura… en su escalera fuerte y equilibrada.</a:t>
            </a:r>
            <a:endParaRPr lang="es-ES" sz="2800" dirty="0">
              <a:latin typeface="Agency FB" pitchFamily="34" charset="0"/>
            </a:endParaRPr>
          </a:p>
        </p:txBody>
      </p:sp>
    </p:spTree>
  </p:cSld>
  <p:clrMapOvr>
    <a:masterClrMapping/>
  </p:clrMapOvr>
  <p:transition spd="slow" advTm="14000">
    <p:blinds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4"/>
                                        </p:tgtEl>
                                        <p:attrNameLst>
                                          <p:attrName>style.opacity</p:attrName>
                                        </p:attrNameLst>
                                      </p:cBhvr>
                                      <p:to>
                                        <p:strVal val="0.25"/>
                                      </p:to>
                                    </p:set>
                                    <p:animEffect filter="image" prLst="opacity: 0.25">
                                      <p:cBhvr rctx="IE">
                                        <p:cTn id="7" dur="indefinite"/>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0" name="Picture 2" descr="6"/>
          <p:cNvPicPr>
            <a:picLocks noChangeAspect="1" noChangeArrowheads="1"/>
          </p:cNvPicPr>
          <p:nvPr/>
        </p:nvPicPr>
        <p:blipFill>
          <a:blip r:embed="rId2"/>
          <a:srcRect/>
          <a:stretch>
            <a:fillRect/>
          </a:stretch>
        </p:blipFill>
        <p:spPr bwMode="auto">
          <a:xfrm>
            <a:off x="0" y="0"/>
            <a:ext cx="7380288" cy="9519478"/>
          </a:xfrm>
          <a:prstGeom prst="rect">
            <a:avLst/>
          </a:prstGeom>
          <a:noFill/>
        </p:spPr>
      </p:pic>
      <p:sp>
        <p:nvSpPr>
          <p:cNvPr id="3" name="2 Rectángulo"/>
          <p:cNvSpPr/>
          <p:nvPr/>
        </p:nvSpPr>
        <p:spPr>
          <a:xfrm>
            <a:off x="475434" y="0"/>
            <a:ext cx="3689350" cy="923330"/>
          </a:xfrm>
          <a:prstGeom prst="rect">
            <a:avLst/>
          </a:prstGeom>
        </p:spPr>
        <p:txBody>
          <a:bodyPr>
            <a:spAutoFit/>
          </a:bodyPr>
          <a:lstStyle/>
          <a:p>
            <a:r>
              <a:rPr lang="es-ES" b="1" dirty="0" smtClean="0"/>
              <a:t>Metal, agua, electricidad y un hombre de emociones fuertes</a:t>
            </a:r>
          </a:p>
          <a:p>
            <a:r>
              <a:rPr lang="es-ES" dirty="0" smtClean="0"/>
              <a:t> </a:t>
            </a:r>
            <a:endParaRPr lang="es-ES" dirty="0"/>
          </a:p>
        </p:txBody>
      </p:sp>
    </p:spTree>
  </p:cSld>
  <p:clrMapOvr>
    <a:masterClrMapping/>
  </p:clrMapOvr>
  <p:transition spd="slow" advTm="14000">
    <p:blinds dir="vert"/>
  </p:transition>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6866" name="Picture 2" descr="https://karlitopolis.files.wordpress.com/2011/11/riesgos-laborales.jpg"/>
          <p:cNvPicPr>
            <a:picLocks noChangeAspect="1" noChangeArrowheads="1"/>
          </p:cNvPicPr>
          <p:nvPr/>
        </p:nvPicPr>
        <p:blipFill>
          <a:blip r:embed="rId2"/>
          <a:srcRect/>
          <a:stretch>
            <a:fillRect/>
          </a:stretch>
        </p:blipFill>
        <p:spPr bwMode="auto">
          <a:xfrm>
            <a:off x="-1" y="-1"/>
            <a:ext cx="7380289" cy="9733793"/>
          </a:xfrm>
          <a:prstGeom prst="rect">
            <a:avLst/>
          </a:prstGeom>
          <a:noFill/>
        </p:spPr>
      </p:pic>
    </p:spTree>
  </p:cSld>
  <p:clrMapOvr>
    <a:masterClrMapping/>
  </p:clrMapOvr>
  <p:transition spd="slow" advTm="7000">
    <p:blinds dir="vert"/>
  </p:transition>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6" name="Picture 2" descr="5"/>
          <p:cNvPicPr>
            <a:picLocks noChangeAspect="1" noChangeArrowheads="1"/>
          </p:cNvPicPr>
          <p:nvPr/>
        </p:nvPicPr>
        <p:blipFill>
          <a:blip r:embed="rId2"/>
          <a:srcRect/>
          <a:stretch>
            <a:fillRect/>
          </a:stretch>
        </p:blipFill>
        <p:spPr bwMode="auto">
          <a:xfrm>
            <a:off x="1" y="-1"/>
            <a:ext cx="7380288" cy="9180513"/>
          </a:xfrm>
          <a:prstGeom prst="rect">
            <a:avLst/>
          </a:prstGeom>
          <a:noFill/>
        </p:spPr>
      </p:pic>
      <p:sp>
        <p:nvSpPr>
          <p:cNvPr id="3" name="2 Rectángulo"/>
          <p:cNvSpPr/>
          <p:nvPr/>
        </p:nvSpPr>
        <p:spPr>
          <a:xfrm>
            <a:off x="261120" y="446852"/>
            <a:ext cx="1714512" cy="1200329"/>
          </a:xfrm>
          <a:prstGeom prst="rect">
            <a:avLst/>
          </a:prstGeom>
        </p:spPr>
        <p:txBody>
          <a:bodyPr wrap="square">
            <a:spAutoFit/>
          </a:bodyPr>
          <a:lstStyle/>
          <a:p>
            <a:r>
              <a:rPr lang="es-ES" b="1" dirty="0" smtClean="0"/>
              <a:t>Hay que improvisar con lo que se tiene a la mano</a:t>
            </a:r>
            <a:endParaRPr lang="es-ES" dirty="0"/>
          </a:p>
        </p:txBody>
      </p:sp>
    </p:spTree>
  </p:cSld>
  <p:clrMapOvr>
    <a:masterClrMapping/>
  </p:clrMapOvr>
  <p:transition spd="slow" advTm="12000">
    <p:blinds dir="vert"/>
  </p:transition>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descr="http://1.bp.blogspot.com/-DPp_-kGDL64/TzR4_sgEQDI/AAAAAAAACWc/h2pOVQq0Y8Y/s1600/0k0289_gif-sicodelicos-21.gif"/>
          <p:cNvPicPr>
            <a:picLocks noChangeAspect="1" noChangeArrowheads="1" noCrop="1"/>
          </p:cNvPicPr>
          <p:nvPr/>
        </p:nvPicPr>
        <p:blipFill>
          <a:blip r:embed="rId2" cstate="print">
            <a:duotone>
              <a:prstClr val="black"/>
              <a:schemeClr val="accent6">
                <a:tint val="45000"/>
                <a:satMod val="400000"/>
              </a:schemeClr>
            </a:duotone>
            <a:lum bright="-25000" contrast="51000"/>
          </a:blip>
          <a:srcRect/>
          <a:stretch>
            <a:fillRect/>
          </a:stretch>
        </p:blipFill>
        <p:spPr bwMode="auto">
          <a:xfrm>
            <a:off x="-1" y="0"/>
            <a:ext cx="7380289" cy="9180513"/>
          </a:xfrm>
          <a:prstGeom prst="rect">
            <a:avLst/>
          </a:prstGeom>
          <a:noFill/>
        </p:spPr>
      </p:pic>
      <p:pic>
        <p:nvPicPr>
          <p:cNvPr id="5122" name="Picture 2" descr="4"/>
          <p:cNvPicPr>
            <a:picLocks noChangeAspect="1" noChangeArrowheads="1"/>
          </p:cNvPicPr>
          <p:nvPr/>
        </p:nvPicPr>
        <p:blipFill>
          <a:blip r:embed="rId3"/>
          <a:srcRect/>
          <a:stretch>
            <a:fillRect/>
          </a:stretch>
        </p:blipFill>
        <p:spPr bwMode="auto">
          <a:xfrm>
            <a:off x="-49973" y="1589860"/>
            <a:ext cx="7430261" cy="5572164"/>
          </a:xfrm>
          <a:prstGeom prst="rect">
            <a:avLst/>
          </a:prstGeom>
          <a:noFill/>
        </p:spPr>
      </p:pic>
      <p:sp>
        <p:nvSpPr>
          <p:cNvPr id="3" name="2 Rectángulo"/>
          <p:cNvSpPr/>
          <p:nvPr/>
        </p:nvSpPr>
        <p:spPr>
          <a:xfrm>
            <a:off x="618310" y="7519214"/>
            <a:ext cx="3689350" cy="1384995"/>
          </a:xfrm>
          <a:prstGeom prst="rect">
            <a:avLst/>
          </a:prstGeom>
        </p:spPr>
        <p:txBody>
          <a:bodyPr>
            <a:spAutoFit/>
          </a:bodyPr>
          <a:lstStyle/>
          <a:p>
            <a:r>
              <a:rPr lang="es-ES" sz="2800" b="1" dirty="0" smtClean="0">
                <a:latin typeface="Agency FB" pitchFamily="34" charset="0"/>
              </a:rPr>
              <a:t>No estamos seguros si la madera ahora ya es más fuerte que el metal</a:t>
            </a:r>
            <a:endParaRPr lang="es-ES" sz="2800" dirty="0">
              <a:latin typeface="Agency FB" pitchFamily="34" charset="0"/>
            </a:endParaRPr>
          </a:p>
        </p:txBody>
      </p:sp>
    </p:spTree>
  </p:cSld>
  <p:clrMapOvr>
    <a:masterClrMapping/>
  </p:clrMapOvr>
  <p:transition spd="slow" advTm="11000">
    <p:blinds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4"/>
                                        </p:tgtEl>
                                        <p:attrNameLst>
                                          <p:attrName>style.opacity</p:attrName>
                                        </p:attrNameLst>
                                      </p:cBhvr>
                                      <p:to>
                                        <p:strVal val="0.25"/>
                                      </p:to>
                                    </p:set>
                                    <p:animEffect filter="image" prLst="opacity: 0.25">
                                      <p:cBhvr rctx="IE">
                                        <p:cTn id="7" dur="indefinite"/>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descr="3"/>
          <p:cNvPicPr>
            <a:picLocks noChangeAspect="1" noChangeArrowheads="1"/>
          </p:cNvPicPr>
          <p:nvPr/>
        </p:nvPicPr>
        <p:blipFill>
          <a:blip r:embed="rId2"/>
          <a:srcRect/>
          <a:stretch>
            <a:fillRect/>
          </a:stretch>
        </p:blipFill>
        <p:spPr bwMode="auto">
          <a:xfrm>
            <a:off x="0" y="-1"/>
            <a:ext cx="7535662" cy="9180513"/>
          </a:xfrm>
          <a:prstGeom prst="rect">
            <a:avLst/>
          </a:prstGeom>
          <a:noFill/>
        </p:spPr>
      </p:pic>
      <p:sp>
        <p:nvSpPr>
          <p:cNvPr id="3" name="2 Rectángulo"/>
          <p:cNvSpPr/>
          <p:nvPr/>
        </p:nvSpPr>
        <p:spPr>
          <a:xfrm>
            <a:off x="403996" y="7233462"/>
            <a:ext cx="1714512" cy="1200329"/>
          </a:xfrm>
          <a:prstGeom prst="rect">
            <a:avLst/>
          </a:prstGeom>
        </p:spPr>
        <p:txBody>
          <a:bodyPr wrap="square">
            <a:spAutoFit/>
          </a:bodyPr>
          <a:lstStyle/>
          <a:p>
            <a:r>
              <a:rPr lang="es-ES" b="1" dirty="0" smtClean="0"/>
              <a:t>Esto si es poner a prueba el equilibrio… y la buena suerte</a:t>
            </a:r>
            <a:endParaRPr lang="es-ES" b="1" dirty="0"/>
          </a:p>
        </p:txBody>
      </p:sp>
    </p:spTree>
  </p:cSld>
  <p:clrMapOvr>
    <a:masterClrMapping/>
  </p:clrMapOvr>
  <p:transition spd="slow" advTm="12000">
    <p:blinds dir="vert"/>
  </p:transition>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http://1.bp.blogspot.com/-DPp_-kGDL64/TzR4_sgEQDI/AAAAAAAACWc/h2pOVQq0Y8Y/s1600/0k0289_gif-sicodelicos-21.gif"/>
          <p:cNvPicPr>
            <a:picLocks noChangeAspect="1" noChangeArrowheads="1" noCrop="1"/>
          </p:cNvPicPr>
          <p:nvPr/>
        </p:nvPicPr>
        <p:blipFill>
          <a:blip r:embed="rId2" cstate="print">
            <a:duotone>
              <a:prstClr val="black"/>
              <a:schemeClr val="accent6">
                <a:tint val="45000"/>
                <a:satMod val="400000"/>
              </a:schemeClr>
            </a:duotone>
            <a:lum bright="-25000" contrast="51000"/>
          </a:blip>
          <a:srcRect/>
          <a:stretch>
            <a:fillRect/>
          </a:stretch>
        </p:blipFill>
        <p:spPr bwMode="auto">
          <a:xfrm>
            <a:off x="-1" y="0"/>
            <a:ext cx="7380289" cy="9180513"/>
          </a:xfrm>
          <a:prstGeom prst="rect">
            <a:avLst/>
          </a:prstGeom>
          <a:noFill/>
        </p:spPr>
      </p:pic>
      <p:pic>
        <p:nvPicPr>
          <p:cNvPr id="37890" name="Picture 2" descr="http://2.bp.blogspot.com/_34YcbM49hn4/TQnw1OLGHuI/AAAAAAAABbk/bC2PLZsATLg/s1600/riesgos-laborales-pintor.jpg"/>
          <p:cNvPicPr>
            <a:picLocks noChangeAspect="1" noChangeArrowheads="1"/>
          </p:cNvPicPr>
          <p:nvPr/>
        </p:nvPicPr>
        <p:blipFill>
          <a:blip r:embed="rId3"/>
          <a:srcRect/>
          <a:stretch>
            <a:fillRect/>
          </a:stretch>
        </p:blipFill>
        <p:spPr bwMode="auto">
          <a:xfrm>
            <a:off x="-1" y="0"/>
            <a:ext cx="7572139" cy="7019148"/>
          </a:xfrm>
          <a:prstGeom prst="rect">
            <a:avLst/>
          </a:prstGeom>
          <a:noFill/>
        </p:spPr>
      </p:pic>
    </p:spTree>
  </p:cSld>
  <p:clrMapOvr>
    <a:masterClrMapping/>
  </p:clrMapOvr>
  <p:transition spd="slow" advTm="7000">
    <p:blinds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descr="2"/>
          <p:cNvPicPr>
            <a:picLocks noChangeAspect="1" noChangeArrowheads="1"/>
          </p:cNvPicPr>
          <p:nvPr/>
        </p:nvPicPr>
        <p:blipFill>
          <a:blip r:embed="rId2"/>
          <a:srcRect/>
          <a:stretch>
            <a:fillRect/>
          </a:stretch>
        </p:blipFill>
        <p:spPr bwMode="auto">
          <a:xfrm>
            <a:off x="0" y="0"/>
            <a:ext cx="7546308" cy="9180513"/>
          </a:xfrm>
          <a:prstGeom prst="rect">
            <a:avLst/>
          </a:prstGeom>
          <a:noFill/>
        </p:spPr>
      </p:pic>
      <p:sp>
        <p:nvSpPr>
          <p:cNvPr id="3" name="2 Rectángulo"/>
          <p:cNvSpPr/>
          <p:nvPr/>
        </p:nvSpPr>
        <p:spPr>
          <a:xfrm>
            <a:off x="332558" y="661166"/>
            <a:ext cx="2131221" cy="1477328"/>
          </a:xfrm>
          <a:prstGeom prst="rect">
            <a:avLst/>
          </a:prstGeom>
        </p:spPr>
        <p:txBody>
          <a:bodyPr wrap="square">
            <a:spAutoFit/>
          </a:bodyPr>
          <a:lstStyle/>
          <a:p>
            <a:r>
              <a:rPr lang="es-ES" b="1" dirty="0" smtClean="0"/>
              <a:t>Seguramente el chico de la foto le prestó estos </a:t>
            </a:r>
            <a:r>
              <a:rPr lang="es-ES" b="1" dirty="0" err="1" smtClean="0"/>
              <a:t>super</a:t>
            </a:r>
            <a:r>
              <a:rPr lang="es-ES" b="1" dirty="0" smtClean="0"/>
              <a:t> poderosos palos más que resistentes</a:t>
            </a:r>
            <a:endParaRPr lang="es-ES" dirty="0"/>
          </a:p>
        </p:txBody>
      </p:sp>
    </p:spTree>
  </p:cSld>
  <p:clrMapOvr>
    <a:masterClrMapping/>
  </p:clrMapOvr>
  <p:transition spd="slow" advTm="12000">
    <p:blinds dir="vert"/>
  </p:transition>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Picture 2" descr="http://i.blogs.es/7ca4cb/riesgos-laborales/650_1200.jpg"/>
          <p:cNvPicPr>
            <a:picLocks noChangeAspect="1" noChangeArrowheads="1"/>
          </p:cNvPicPr>
          <p:nvPr/>
        </p:nvPicPr>
        <p:blipFill>
          <a:blip r:embed="rId2"/>
          <a:srcRect/>
          <a:stretch>
            <a:fillRect/>
          </a:stretch>
        </p:blipFill>
        <p:spPr bwMode="auto">
          <a:xfrm>
            <a:off x="0" y="0"/>
            <a:ext cx="7446810" cy="9180513"/>
          </a:xfrm>
          <a:prstGeom prst="rect">
            <a:avLst/>
          </a:prstGeom>
          <a:noFill/>
        </p:spPr>
      </p:pic>
      <p:sp>
        <p:nvSpPr>
          <p:cNvPr id="5" name="4 Rombo"/>
          <p:cNvSpPr/>
          <p:nvPr/>
        </p:nvSpPr>
        <p:spPr>
          <a:xfrm>
            <a:off x="2" y="2"/>
            <a:ext cx="3805461" cy="9180513"/>
          </a:xfrm>
          <a:prstGeom prst="diamond">
            <a:avLst/>
          </a:prstGeom>
          <a:solidFill>
            <a:schemeClr val="accent6">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83448" tIns="41724" rIns="83448" bIns="41724" anchor="ctr"/>
          <a:lstStyle/>
          <a:p>
            <a:pPr algn="ctr">
              <a:defRPr/>
            </a:pPr>
            <a:endParaRPr lang="es-ES" dirty="0"/>
          </a:p>
        </p:txBody>
      </p:sp>
      <p:sp>
        <p:nvSpPr>
          <p:cNvPr id="6" name="5 Rombo"/>
          <p:cNvSpPr/>
          <p:nvPr/>
        </p:nvSpPr>
        <p:spPr>
          <a:xfrm>
            <a:off x="3805462" y="1"/>
            <a:ext cx="3574827" cy="9180513"/>
          </a:xfrm>
          <a:prstGeom prst="diamond">
            <a:avLst/>
          </a:prstGeom>
          <a:solidFill>
            <a:schemeClr val="accent6">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83448" tIns="41724" rIns="83448" bIns="41724" anchor="ctr"/>
          <a:lstStyle/>
          <a:p>
            <a:pPr algn="ctr">
              <a:defRPr/>
            </a:pPr>
            <a:endParaRPr lang="es-ES" dirty="0"/>
          </a:p>
        </p:txBody>
      </p:sp>
      <p:sp>
        <p:nvSpPr>
          <p:cNvPr id="7" name="6 Combinar"/>
          <p:cNvSpPr/>
          <p:nvPr/>
        </p:nvSpPr>
        <p:spPr>
          <a:xfrm>
            <a:off x="1787401" y="0"/>
            <a:ext cx="3978464" cy="4781519"/>
          </a:xfrm>
          <a:prstGeom prst="flowChartMerge">
            <a:avLst/>
          </a:prstGeom>
          <a:solidFill>
            <a:schemeClr val="accent6">
              <a:lumMod val="50000"/>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83448" tIns="41724" rIns="83448" bIns="41724" anchor="ctr"/>
          <a:lstStyle/>
          <a:p>
            <a:pPr algn="ctr">
              <a:defRPr/>
            </a:pPr>
            <a:endParaRPr lang="es-ES" dirty="0"/>
          </a:p>
        </p:txBody>
      </p:sp>
      <p:sp>
        <p:nvSpPr>
          <p:cNvPr id="8" name="7 Combinar"/>
          <p:cNvSpPr/>
          <p:nvPr/>
        </p:nvSpPr>
        <p:spPr>
          <a:xfrm flipV="1">
            <a:off x="1902731" y="4494629"/>
            <a:ext cx="3747803" cy="4685888"/>
          </a:xfrm>
          <a:prstGeom prst="flowChartMerge">
            <a:avLst/>
          </a:prstGeom>
          <a:solidFill>
            <a:schemeClr val="accent6">
              <a:lumMod val="50000"/>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83448" tIns="41724" rIns="83448" bIns="41724" anchor="ctr"/>
          <a:lstStyle/>
          <a:p>
            <a:pPr algn="ctr">
              <a:defRPr/>
            </a:pPr>
            <a:endParaRPr lang="es-ES" dirty="0"/>
          </a:p>
        </p:txBody>
      </p:sp>
      <p:sp>
        <p:nvSpPr>
          <p:cNvPr id="9" name="8 Triángulo rectángulo"/>
          <p:cNvSpPr/>
          <p:nvPr/>
        </p:nvSpPr>
        <p:spPr>
          <a:xfrm flipV="1">
            <a:off x="0" y="0"/>
            <a:ext cx="2018035" cy="4685885"/>
          </a:xfrm>
          <a:prstGeom prst="rtTriangle">
            <a:avLst/>
          </a:prstGeom>
          <a:solidFill>
            <a:schemeClr val="accent6">
              <a:lumMod val="50000"/>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83448" tIns="41724" rIns="83448" bIns="41724" anchor="ctr"/>
          <a:lstStyle/>
          <a:p>
            <a:pPr algn="ctr">
              <a:defRPr/>
            </a:pPr>
            <a:endParaRPr lang="es-ES" dirty="0"/>
          </a:p>
        </p:txBody>
      </p:sp>
      <p:sp>
        <p:nvSpPr>
          <p:cNvPr id="10" name="9 Triángulo rectángulo"/>
          <p:cNvSpPr/>
          <p:nvPr/>
        </p:nvSpPr>
        <p:spPr>
          <a:xfrm>
            <a:off x="0" y="4603009"/>
            <a:ext cx="1902718" cy="4577505"/>
          </a:xfrm>
          <a:prstGeom prst="rtTriangle">
            <a:avLst/>
          </a:prstGeom>
          <a:solidFill>
            <a:schemeClr val="accent6">
              <a:lumMod val="50000"/>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83448" tIns="41724" rIns="83448" bIns="41724" anchor="ctr"/>
          <a:lstStyle/>
          <a:p>
            <a:pPr algn="ctr">
              <a:defRPr/>
            </a:pPr>
            <a:endParaRPr lang="es-ES" dirty="0"/>
          </a:p>
        </p:txBody>
      </p:sp>
      <p:sp>
        <p:nvSpPr>
          <p:cNvPr id="11" name="10 Triángulo rectángulo"/>
          <p:cNvSpPr/>
          <p:nvPr/>
        </p:nvSpPr>
        <p:spPr>
          <a:xfrm flipH="1" flipV="1">
            <a:off x="5535229" y="0"/>
            <a:ext cx="1845059" cy="4590254"/>
          </a:xfrm>
          <a:prstGeom prst="rtTriangle">
            <a:avLst/>
          </a:prstGeom>
          <a:solidFill>
            <a:schemeClr val="accent6">
              <a:lumMod val="50000"/>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83448" tIns="41724" rIns="83448" bIns="41724" anchor="ctr"/>
          <a:lstStyle/>
          <a:p>
            <a:pPr algn="ctr">
              <a:defRPr/>
            </a:pPr>
            <a:endParaRPr lang="es-ES" dirty="0"/>
          </a:p>
        </p:txBody>
      </p:sp>
      <p:sp>
        <p:nvSpPr>
          <p:cNvPr id="12" name="11 Triángulo rectángulo"/>
          <p:cNvSpPr/>
          <p:nvPr/>
        </p:nvSpPr>
        <p:spPr>
          <a:xfrm flipH="1">
            <a:off x="5592875" y="4603009"/>
            <a:ext cx="1787413" cy="4577505"/>
          </a:xfrm>
          <a:prstGeom prst="rtTriangle">
            <a:avLst/>
          </a:prstGeom>
          <a:solidFill>
            <a:schemeClr val="accent6">
              <a:lumMod val="50000"/>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83448" tIns="41724" rIns="83448" bIns="41724" anchor="ctr"/>
          <a:lstStyle/>
          <a:p>
            <a:pPr algn="ctr">
              <a:defRPr/>
            </a:pPr>
            <a:endParaRPr lang="es-ES" dirty="0"/>
          </a:p>
        </p:txBody>
      </p:sp>
    </p:spTree>
  </p:cSld>
  <p:clrMapOvr>
    <a:masterClrMapping/>
  </p:clrMapOvr>
  <p:transition spd="slow" advTm="7000">
    <p:blinds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xit" presetSubtype="8" fill="hold" nodeType="withEffect">
                                  <p:stCondLst>
                                    <p:cond delay="0"/>
                                  </p:stCondLst>
                                  <p:childTnLst>
                                    <p:anim calcmode="lin" valueType="num">
                                      <p:cBhvr>
                                        <p:cTn id="6" dur="5000"/>
                                        <p:tgtEl>
                                          <p:spTgt spid="9"/>
                                        </p:tgtEl>
                                        <p:attrNameLst>
                                          <p:attrName>ppt_x</p:attrName>
                                        </p:attrNameLst>
                                      </p:cBhvr>
                                      <p:tavLst>
                                        <p:tav tm="0">
                                          <p:val>
                                            <p:strVal val="ppt_x"/>
                                          </p:val>
                                        </p:tav>
                                        <p:tav tm="100000">
                                          <p:val>
                                            <p:strVal val="ppt_x-ppt_w/2"/>
                                          </p:val>
                                        </p:tav>
                                      </p:tavLst>
                                    </p:anim>
                                    <p:anim calcmode="lin" valueType="num">
                                      <p:cBhvr>
                                        <p:cTn id="7" dur="5000"/>
                                        <p:tgtEl>
                                          <p:spTgt spid="9"/>
                                        </p:tgtEl>
                                        <p:attrNameLst>
                                          <p:attrName>ppt_y</p:attrName>
                                        </p:attrNameLst>
                                      </p:cBhvr>
                                      <p:tavLst>
                                        <p:tav tm="0">
                                          <p:val>
                                            <p:strVal val="ppt_y"/>
                                          </p:val>
                                        </p:tav>
                                        <p:tav tm="100000">
                                          <p:val>
                                            <p:strVal val="ppt_y"/>
                                          </p:val>
                                        </p:tav>
                                      </p:tavLst>
                                    </p:anim>
                                    <p:anim calcmode="lin" valueType="num">
                                      <p:cBhvr>
                                        <p:cTn id="8" dur="5000"/>
                                        <p:tgtEl>
                                          <p:spTgt spid="9"/>
                                        </p:tgtEl>
                                        <p:attrNameLst>
                                          <p:attrName>ppt_w</p:attrName>
                                        </p:attrNameLst>
                                      </p:cBhvr>
                                      <p:tavLst>
                                        <p:tav tm="0">
                                          <p:val>
                                            <p:strVal val="ppt_w"/>
                                          </p:val>
                                        </p:tav>
                                        <p:tav tm="100000">
                                          <p:val>
                                            <p:fltVal val="0"/>
                                          </p:val>
                                        </p:tav>
                                      </p:tavLst>
                                    </p:anim>
                                    <p:anim calcmode="lin" valueType="num">
                                      <p:cBhvr>
                                        <p:cTn id="9" dur="5000"/>
                                        <p:tgtEl>
                                          <p:spTgt spid="9"/>
                                        </p:tgtEl>
                                        <p:attrNameLst>
                                          <p:attrName>ppt_h</p:attrName>
                                        </p:attrNameLst>
                                      </p:cBhvr>
                                      <p:tavLst>
                                        <p:tav tm="0">
                                          <p:val>
                                            <p:strVal val="ppt_h"/>
                                          </p:val>
                                        </p:tav>
                                        <p:tav tm="100000">
                                          <p:val>
                                            <p:strVal val="ppt_h"/>
                                          </p:val>
                                        </p:tav>
                                      </p:tavLst>
                                    </p:anim>
                                    <p:set>
                                      <p:cBhvr>
                                        <p:cTn id="10" dur="1" fill="hold">
                                          <p:stCondLst>
                                            <p:cond delay="4999"/>
                                          </p:stCondLst>
                                        </p:cTn>
                                        <p:tgtEl>
                                          <p:spTgt spid="9"/>
                                        </p:tgtEl>
                                        <p:attrNameLst>
                                          <p:attrName>style.visibility</p:attrName>
                                        </p:attrNameLst>
                                      </p:cBhvr>
                                      <p:to>
                                        <p:strVal val="hidden"/>
                                      </p:to>
                                    </p:set>
                                  </p:childTnLst>
                                </p:cTn>
                              </p:par>
                              <p:par>
                                <p:cTn id="11" presetID="17" presetClass="exit" presetSubtype="1" fill="hold" nodeType="withEffect">
                                  <p:stCondLst>
                                    <p:cond delay="0"/>
                                  </p:stCondLst>
                                  <p:childTnLst>
                                    <p:anim calcmode="lin" valueType="num">
                                      <p:cBhvr>
                                        <p:cTn id="12" dur="5000"/>
                                        <p:tgtEl>
                                          <p:spTgt spid="7"/>
                                        </p:tgtEl>
                                        <p:attrNameLst>
                                          <p:attrName>ppt_x</p:attrName>
                                        </p:attrNameLst>
                                      </p:cBhvr>
                                      <p:tavLst>
                                        <p:tav tm="0">
                                          <p:val>
                                            <p:strVal val="ppt_x"/>
                                          </p:val>
                                        </p:tav>
                                        <p:tav tm="100000">
                                          <p:val>
                                            <p:strVal val="ppt_x"/>
                                          </p:val>
                                        </p:tav>
                                      </p:tavLst>
                                    </p:anim>
                                    <p:anim calcmode="lin" valueType="num">
                                      <p:cBhvr>
                                        <p:cTn id="13" dur="5000"/>
                                        <p:tgtEl>
                                          <p:spTgt spid="7"/>
                                        </p:tgtEl>
                                        <p:attrNameLst>
                                          <p:attrName>ppt_y</p:attrName>
                                        </p:attrNameLst>
                                      </p:cBhvr>
                                      <p:tavLst>
                                        <p:tav tm="0">
                                          <p:val>
                                            <p:strVal val="ppt_y"/>
                                          </p:val>
                                        </p:tav>
                                        <p:tav tm="100000">
                                          <p:val>
                                            <p:strVal val="ppt_y-ppt_h/2"/>
                                          </p:val>
                                        </p:tav>
                                      </p:tavLst>
                                    </p:anim>
                                    <p:anim calcmode="lin" valueType="num">
                                      <p:cBhvr>
                                        <p:cTn id="14" dur="5000"/>
                                        <p:tgtEl>
                                          <p:spTgt spid="7"/>
                                        </p:tgtEl>
                                        <p:attrNameLst>
                                          <p:attrName>ppt_w</p:attrName>
                                        </p:attrNameLst>
                                      </p:cBhvr>
                                      <p:tavLst>
                                        <p:tav tm="0">
                                          <p:val>
                                            <p:strVal val="ppt_w"/>
                                          </p:val>
                                        </p:tav>
                                        <p:tav tm="100000">
                                          <p:val>
                                            <p:strVal val="ppt_w"/>
                                          </p:val>
                                        </p:tav>
                                      </p:tavLst>
                                    </p:anim>
                                    <p:anim calcmode="lin" valueType="num">
                                      <p:cBhvr>
                                        <p:cTn id="15" dur="5000"/>
                                        <p:tgtEl>
                                          <p:spTgt spid="7"/>
                                        </p:tgtEl>
                                        <p:attrNameLst>
                                          <p:attrName>ppt_h</p:attrName>
                                        </p:attrNameLst>
                                      </p:cBhvr>
                                      <p:tavLst>
                                        <p:tav tm="0">
                                          <p:val>
                                            <p:strVal val="ppt_h"/>
                                          </p:val>
                                        </p:tav>
                                        <p:tav tm="100000">
                                          <p:val>
                                            <p:fltVal val="0"/>
                                          </p:val>
                                        </p:tav>
                                      </p:tavLst>
                                    </p:anim>
                                    <p:set>
                                      <p:cBhvr>
                                        <p:cTn id="16" dur="1" fill="hold">
                                          <p:stCondLst>
                                            <p:cond delay="4999"/>
                                          </p:stCondLst>
                                        </p:cTn>
                                        <p:tgtEl>
                                          <p:spTgt spid="7"/>
                                        </p:tgtEl>
                                        <p:attrNameLst>
                                          <p:attrName>style.visibility</p:attrName>
                                        </p:attrNameLst>
                                      </p:cBhvr>
                                      <p:to>
                                        <p:strVal val="hidden"/>
                                      </p:to>
                                    </p:set>
                                  </p:childTnLst>
                                </p:cTn>
                              </p:par>
                              <p:par>
                                <p:cTn id="17" presetID="17" presetClass="exit" presetSubtype="2" fill="hold" nodeType="withEffect">
                                  <p:stCondLst>
                                    <p:cond delay="0"/>
                                  </p:stCondLst>
                                  <p:childTnLst>
                                    <p:anim calcmode="lin" valueType="num">
                                      <p:cBhvr>
                                        <p:cTn id="18" dur="5000"/>
                                        <p:tgtEl>
                                          <p:spTgt spid="11"/>
                                        </p:tgtEl>
                                        <p:attrNameLst>
                                          <p:attrName>ppt_x</p:attrName>
                                        </p:attrNameLst>
                                      </p:cBhvr>
                                      <p:tavLst>
                                        <p:tav tm="0">
                                          <p:val>
                                            <p:strVal val="ppt_x"/>
                                          </p:val>
                                        </p:tav>
                                        <p:tav tm="100000">
                                          <p:val>
                                            <p:strVal val="ppt_x+ppt_w/2"/>
                                          </p:val>
                                        </p:tav>
                                      </p:tavLst>
                                    </p:anim>
                                    <p:anim calcmode="lin" valueType="num">
                                      <p:cBhvr>
                                        <p:cTn id="19" dur="5000"/>
                                        <p:tgtEl>
                                          <p:spTgt spid="11"/>
                                        </p:tgtEl>
                                        <p:attrNameLst>
                                          <p:attrName>ppt_y</p:attrName>
                                        </p:attrNameLst>
                                      </p:cBhvr>
                                      <p:tavLst>
                                        <p:tav tm="0">
                                          <p:val>
                                            <p:strVal val="ppt_y"/>
                                          </p:val>
                                        </p:tav>
                                        <p:tav tm="100000">
                                          <p:val>
                                            <p:strVal val="ppt_y"/>
                                          </p:val>
                                        </p:tav>
                                      </p:tavLst>
                                    </p:anim>
                                    <p:anim calcmode="lin" valueType="num">
                                      <p:cBhvr>
                                        <p:cTn id="20" dur="5000"/>
                                        <p:tgtEl>
                                          <p:spTgt spid="11"/>
                                        </p:tgtEl>
                                        <p:attrNameLst>
                                          <p:attrName>ppt_w</p:attrName>
                                        </p:attrNameLst>
                                      </p:cBhvr>
                                      <p:tavLst>
                                        <p:tav tm="0">
                                          <p:val>
                                            <p:strVal val="ppt_w"/>
                                          </p:val>
                                        </p:tav>
                                        <p:tav tm="100000">
                                          <p:val>
                                            <p:fltVal val="0"/>
                                          </p:val>
                                        </p:tav>
                                      </p:tavLst>
                                    </p:anim>
                                    <p:anim calcmode="lin" valueType="num">
                                      <p:cBhvr>
                                        <p:cTn id="21" dur="5000"/>
                                        <p:tgtEl>
                                          <p:spTgt spid="11"/>
                                        </p:tgtEl>
                                        <p:attrNameLst>
                                          <p:attrName>ppt_h</p:attrName>
                                        </p:attrNameLst>
                                      </p:cBhvr>
                                      <p:tavLst>
                                        <p:tav tm="0">
                                          <p:val>
                                            <p:strVal val="ppt_h"/>
                                          </p:val>
                                        </p:tav>
                                        <p:tav tm="100000">
                                          <p:val>
                                            <p:strVal val="ppt_h"/>
                                          </p:val>
                                        </p:tav>
                                      </p:tavLst>
                                    </p:anim>
                                    <p:set>
                                      <p:cBhvr>
                                        <p:cTn id="22" dur="1" fill="hold">
                                          <p:stCondLst>
                                            <p:cond delay="4999"/>
                                          </p:stCondLst>
                                        </p:cTn>
                                        <p:tgtEl>
                                          <p:spTgt spid="11"/>
                                        </p:tgtEl>
                                        <p:attrNameLst>
                                          <p:attrName>style.visibility</p:attrName>
                                        </p:attrNameLst>
                                      </p:cBhvr>
                                      <p:to>
                                        <p:strVal val="hidden"/>
                                      </p:to>
                                    </p:set>
                                  </p:childTnLst>
                                </p:cTn>
                              </p:par>
                              <p:par>
                                <p:cTn id="23" presetID="17" presetClass="exit" presetSubtype="8" fill="hold" nodeType="withEffect">
                                  <p:stCondLst>
                                    <p:cond delay="0"/>
                                  </p:stCondLst>
                                  <p:childTnLst>
                                    <p:anim calcmode="lin" valueType="num">
                                      <p:cBhvr>
                                        <p:cTn id="24" dur="5000"/>
                                        <p:tgtEl>
                                          <p:spTgt spid="10"/>
                                        </p:tgtEl>
                                        <p:attrNameLst>
                                          <p:attrName>ppt_x</p:attrName>
                                        </p:attrNameLst>
                                      </p:cBhvr>
                                      <p:tavLst>
                                        <p:tav tm="0">
                                          <p:val>
                                            <p:strVal val="ppt_x"/>
                                          </p:val>
                                        </p:tav>
                                        <p:tav tm="100000">
                                          <p:val>
                                            <p:strVal val="ppt_x-ppt_w/2"/>
                                          </p:val>
                                        </p:tav>
                                      </p:tavLst>
                                    </p:anim>
                                    <p:anim calcmode="lin" valueType="num">
                                      <p:cBhvr>
                                        <p:cTn id="25" dur="5000"/>
                                        <p:tgtEl>
                                          <p:spTgt spid="10"/>
                                        </p:tgtEl>
                                        <p:attrNameLst>
                                          <p:attrName>ppt_y</p:attrName>
                                        </p:attrNameLst>
                                      </p:cBhvr>
                                      <p:tavLst>
                                        <p:tav tm="0">
                                          <p:val>
                                            <p:strVal val="ppt_y"/>
                                          </p:val>
                                        </p:tav>
                                        <p:tav tm="100000">
                                          <p:val>
                                            <p:strVal val="ppt_y"/>
                                          </p:val>
                                        </p:tav>
                                      </p:tavLst>
                                    </p:anim>
                                    <p:anim calcmode="lin" valueType="num">
                                      <p:cBhvr>
                                        <p:cTn id="26" dur="5000"/>
                                        <p:tgtEl>
                                          <p:spTgt spid="10"/>
                                        </p:tgtEl>
                                        <p:attrNameLst>
                                          <p:attrName>ppt_w</p:attrName>
                                        </p:attrNameLst>
                                      </p:cBhvr>
                                      <p:tavLst>
                                        <p:tav tm="0">
                                          <p:val>
                                            <p:strVal val="ppt_w"/>
                                          </p:val>
                                        </p:tav>
                                        <p:tav tm="100000">
                                          <p:val>
                                            <p:fltVal val="0"/>
                                          </p:val>
                                        </p:tav>
                                      </p:tavLst>
                                    </p:anim>
                                    <p:anim calcmode="lin" valueType="num">
                                      <p:cBhvr>
                                        <p:cTn id="27" dur="5000"/>
                                        <p:tgtEl>
                                          <p:spTgt spid="10"/>
                                        </p:tgtEl>
                                        <p:attrNameLst>
                                          <p:attrName>ppt_h</p:attrName>
                                        </p:attrNameLst>
                                      </p:cBhvr>
                                      <p:tavLst>
                                        <p:tav tm="0">
                                          <p:val>
                                            <p:strVal val="ppt_h"/>
                                          </p:val>
                                        </p:tav>
                                        <p:tav tm="100000">
                                          <p:val>
                                            <p:strVal val="ppt_h"/>
                                          </p:val>
                                        </p:tav>
                                      </p:tavLst>
                                    </p:anim>
                                    <p:set>
                                      <p:cBhvr>
                                        <p:cTn id="28" dur="1" fill="hold">
                                          <p:stCondLst>
                                            <p:cond delay="4999"/>
                                          </p:stCondLst>
                                        </p:cTn>
                                        <p:tgtEl>
                                          <p:spTgt spid="10"/>
                                        </p:tgtEl>
                                        <p:attrNameLst>
                                          <p:attrName>style.visibility</p:attrName>
                                        </p:attrNameLst>
                                      </p:cBhvr>
                                      <p:to>
                                        <p:strVal val="hidden"/>
                                      </p:to>
                                    </p:set>
                                  </p:childTnLst>
                                </p:cTn>
                              </p:par>
                              <p:par>
                                <p:cTn id="29" presetID="17" presetClass="exit" presetSubtype="4" fill="hold" nodeType="withEffect">
                                  <p:stCondLst>
                                    <p:cond delay="0"/>
                                  </p:stCondLst>
                                  <p:childTnLst>
                                    <p:anim calcmode="lin" valueType="num">
                                      <p:cBhvr>
                                        <p:cTn id="30" dur="5000"/>
                                        <p:tgtEl>
                                          <p:spTgt spid="8"/>
                                        </p:tgtEl>
                                        <p:attrNameLst>
                                          <p:attrName>ppt_x</p:attrName>
                                        </p:attrNameLst>
                                      </p:cBhvr>
                                      <p:tavLst>
                                        <p:tav tm="0">
                                          <p:val>
                                            <p:strVal val="ppt_x"/>
                                          </p:val>
                                        </p:tav>
                                        <p:tav tm="100000">
                                          <p:val>
                                            <p:strVal val="ppt_x"/>
                                          </p:val>
                                        </p:tav>
                                      </p:tavLst>
                                    </p:anim>
                                    <p:anim calcmode="lin" valueType="num">
                                      <p:cBhvr>
                                        <p:cTn id="31" dur="5000"/>
                                        <p:tgtEl>
                                          <p:spTgt spid="8"/>
                                        </p:tgtEl>
                                        <p:attrNameLst>
                                          <p:attrName>ppt_y</p:attrName>
                                        </p:attrNameLst>
                                      </p:cBhvr>
                                      <p:tavLst>
                                        <p:tav tm="0">
                                          <p:val>
                                            <p:strVal val="ppt_y"/>
                                          </p:val>
                                        </p:tav>
                                        <p:tav tm="100000">
                                          <p:val>
                                            <p:strVal val="ppt_y+ppt_h/2"/>
                                          </p:val>
                                        </p:tav>
                                      </p:tavLst>
                                    </p:anim>
                                    <p:anim calcmode="lin" valueType="num">
                                      <p:cBhvr>
                                        <p:cTn id="32" dur="5000"/>
                                        <p:tgtEl>
                                          <p:spTgt spid="8"/>
                                        </p:tgtEl>
                                        <p:attrNameLst>
                                          <p:attrName>ppt_w</p:attrName>
                                        </p:attrNameLst>
                                      </p:cBhvr>
                                      <p:tavLst>
                                        <p:tav tm="0">
                                          <p:val>
                                            <p:strVal val="ppt_w"/>
                                          </p:val>
                                        </p:tav>
                                        <p:tav tm="100000">
                                          <p:val>
                                            <p:strVal val="ppt_w"/>
                                          </p:val>
                                        </p:tav>
                                      </p:tavLst>
                                    </p:anim>
                                    <p:anim calcmode="lin" valueType="num">
                                      <p:cBhvr>
                                        <p:cTn id="33" dur="5000"/>
                                        <p:tgtEl>
                                          <p:spTgt spid="8"/>
                                        </p:tgtEl>
                                        <p:attrNameLst>
                                          <p:attrName>ppt_h</p:attrName>
                                        </p:attrNameLst>
                                      </p:cBhvr>
                                      <p:tavLst>
                                        <p:tav tm="0">
                                          <p:val>
                                            <p:strVal val="ppt_h"/>
                                          </p:val>
                                        </p:tav>
                                        <p:tav tm="100000">
                                          <p:val>
                                            <p:fltVal val="0"/>
                                          </p:val>
                                        </p:tav>
                                      </p:tavLst>
                                    </p:anim>
                                    <p:set>
                                      <p:cBhvr>
                                        <p:cTn id="34" dur="1" fill="hold">
                                          <p:stCondLst>
                                            <p:cond delay="4999"/>
                                          </p:stCondLst>
                                        </p:cTn>
                                        <p:tgtEl>
                                          <p:spTgt spid="8"/>
                                        </p:tgtEl>
                                        <p:attrNameLst>
                                          <p:attrName>style.visibility</p:attrName>
                                        </p:attrNameLst>
                                      </p:cBhvr>
                                      <p:to>
                                        <p:strVal val="hidden"/>
                                      </p:to>
                                    </p:set>
                                  </p:childTnLst>
                                </p:cTn>
                              </p:par>
                              <p:par>
                                <p:cTn id="35" presetID="17" presetClass="exit" presetSubtype="2" fill="hold" nodeType="withEffect">
                                  <p:stCondLst>
                                    <p:cond delay="0"/>
                                  </p:stCondLst>
                                  <p:childTnLst>
                                    <p:anim calcmode="lin" valueType="num">
                                      <p:cBhvr>
                                        <p:cTn id="36" dur="5000"/>
                                        <p:tgtEl>
                                          <p:spTgt spid="12"/>
                                        </p:tgtEl>
                                        <p:attrNameLst>
                                          <p:attrName>ppt_x</p:attrName>
                                        </p:attrNameLst>
                                      </p:cBhvr>
                                      <p:tavLst>
                                        <p:tav tm="0">
                                          <p:val>
                                            <p:strVal val="ppt_x"/>
                                          </p:val>
                                        </p:tav>
                                        <p:tav tm="100000">
                                          <p:val>
                                            <p:strVal val="ppt_x+ppt_w/2"/>
                                          </p:val>
                                        </p:tav>
                                      </p:tavLst>
                                    </p:anim>
                                    <p:anim calcmode="lin" valueType="num">
                                      <p:cBhvr>
                                        <p:cTn id="37" dur="5000"/>
                                        <p:tgtEl>
                                          <p:spTgt spid="12"/>
                                        </p:tgtEl>
                                        <p:attrNameLst>
                                          <p:attrName>ppt_y</p:attrName>
                                        </p:attrNameLst>
                                      </p:cBhvr>
                                      <p:tavLst>
                                        <p:tav tm="0">
                                          <p:val>
                                            <p:strVal val="ppt_y"/>
                                          </p:val>
                                        </p:tav>
                                        <p:tav tm="100000">
                                          <p:val>
                                            <p:strVal val="ppt_y"/>
                                          </p:val>
                                        </p:tav>
                                      </p:tavLst>
                                    </p:anim>
                                    <p:anim calcmode="lin" valueType="num">
                                      <p:cBhvr>
                                        <p:cTn id="38" dur="5000"/>
                                        <p:tgtEl>
                                          <p:spTgt spid="12"/>
                                        </p:tgtEl>
                                        <p:attrNameLst>
                                          <p:attrName>ppt_w</p:attrName>
                                        </p:attrNameLst>
                                      </p:cBhvr>
                                      <p:tavLst>
                                        <p:tav tm="0">
                                          <p:val>
                                            <p:strVal val="ppt_w"/>
                                          </p:val>
                                        </p:tav>
                                        <p:tav tm="100000">
                                          <p:val>
                                            <p:fltVal val="0"/>
                                          </p:val>
                                        </p:tav>
                                      </p:tavLst>
                                    </p:anim>
                                    <p:anim calcmode="lin" valueType="num">
                                      <p:cBhvr>
                                        <p:cTn id="39" dur="5000"/>
                                        <p:tgtEl>
                                          <p:spTgt spid="12"/>
                                        </p:tgtEl>
                                        <p:attrNameLst>
                                          <p:attrName>ppt_h</p:attrName>
                                        </p:attrNameLst>
                                      </p:cBhvr>
                                      <p:tavLst>
                                        <p:tav tm="0">
                                          <p:val>
                                            <p:strVal val="ppt_h"/>
                                          </p:val>
                                        </p:tav>
                                        <p:tav tm="100000">
                                          <p:val>
                                            <p:strVal val="ppt_h"/>
                                          </p:val>
                                        </p:tav>
                                      </p:tavLst>
                                    </p:anim>
                                    <p:set>
                                      <p:cBhvr>
                                        <p:cTn id="40" dur="1" fill="hold">
                                          <p:stCondLst>
                                            <p:cond delay="4999"/>
                                          </p:stCondLst>
                                        </p:cTn>
                                        <p:tgtEl>
                                          <p:spTgt spid="12"/>
                                        </p:tgtEl>
                                        <p:attrNameLst>
                                          <p:attrName>style.visibility</p:attrName>
                                        </p:attrNameLst>
                                      </p:cBhvr>
                                      <p:to>
                                        <p:strVal val="hidden"/>
                                      </p:to>
                                    </p:set>
                                  </p:childTnLst>
                                </p:cTn>
                              </p:par>
                              <p:par>
                                <p:cTn id="41" presetID="8" presetClass="exit" presetSubtype="32" fill="hold" nodeType="withEffect">
                                  <p:stCondLst>
                                    <p:cond delay="0"/>
                                  </p:stCondLst>
                                  <p:childTnLst>
                                    <p:animEffect transition="out" filter="diamond(out)">
                                      <p:cBhvr>
                                        <p:cTn id="42" dur="5000"/>
                                        <p:tgtEl>
                                          <p:spTgt spid="5"/>
                                        </p:tgtEl>
                                      </p:cBhvr>
                                    </p:animEffect>
                                    <p:set>
                                      <p:cBhvr>
                                        <p:cTn id="43" dur="1" fill="hold">
                                          <p:stCondLst>
                                            <p:cond delay="4999"/>
                                          </p:stCondLst>
                                        </p:cTn>
                                        <p:tgtEl>
                                          <p:spTgt spid="5"/>
                                        </p:tgtEl>
                                        <p:attrNameLst>
                                          <p:attrName>style.visibility</p:attrName>
                                        </p:attrNameLst>
                                      </p:cBhvr>
                                      <p:to>
                                        <p:strVal val="hidden"/>
                                      </p:to>
                                    </p:set>
                                  </p:childTnLst>
                                </p:cTn>
                              </p:par>
                              <p:par>
                                <p:cTn id="44" presetID="8" presetClass="exit" presetSubtype="32" fill="hold" nodeType="withEffect">
                                  <p:stCondLst>
                                    <p:cond delay="0"/>
                                  </p:stCondLst>
                                  <p:childTnLst>
                                    <p:animEffect transition="out" filter="diamond(out)">
                                      <p:cBhvr>
                                        <p:cTn id="45" dur="5000"/>
                                        <p:tgtEl>
                                          <p:spTgt spid="6"/>
                                        </p:tgtEl>
                                      </p:cBhvr>
                                    </p:animEffect>
                                    <p:set>
                                      <p:cBhvr>
                                        <p:cTn id="46" dur="1" fill="hold">
                                          <p:stCondLst>
                                            <p:cond delay="4999"/>
                                          </p:stCondLst>
                                        </p:cTn>
                                        <p:tgtEl>
                                          <p:spTgt spid="6"/>
                                        </p:tgtEl>
                                        <p:attrNameLst>
                                          <p:attrName>style.visibility</p:attrName>
                                        </p:attrNameLst>
                                      </p:cBhvr>
                                      <p:to>
                                        <p:strVal val="hidden"/>
                                      </p:to>
                                    </p:set>
                                  </p:childTnLst>
                                </p:cTn>
                              </p:par>
                              <p:par>
                                <p:cTn id="47" presetID="23" presetClass="entr" presetSubtype="16" fill="hold" nodeType="withEffect">
                                  <p:stCondLst>
                                    <p:cond delay="0"/>
                                  </p:stCondLst>
                                  <p:childTnLst>
                                    <p:set>
                                      <p:cBhvr>
                                        <p:cTn id="48" dur="1" fill="hold">
                                          <p:stCondLst>
                                            <p:cond delay="0"/>
                                          </p:stCondLst>
                                        </p:cTn>
                                        <p:tgtEl>
                                          <p:spTgt spid="13"/>
                                        </p:tgtEl>
                                        <p:attrNameLst>
                                          <p:attrName>style.visibility</p:attrName>
                                        </p:attrNameLst>
                                      </p:cBhvr>
                                      <p:to>
                                        <p:strVal val="visible"/>
                                      </p:to>
                                    </p:set>
                                    <p:anim calcmode="lin" valueType="num">
                                      <p:cBhvr>
                                        <p:cTn id="49" dur="3000" fill="hold"/>
                                        <p:tgtEl>
                                          <p:spTgt spid="13"/>
                                        </p:tgtEl>
                                        <p:attrNameLst>
                                          <p:attrName>ppt_w</p:attrName>
                                        </p:attrNameLst>
                                      </p:cBhvr>
                                      <p:tavLst>
                                        <p:tav tm="0">
                                          <p:val>
                                            <p:fltVal val="0"/>
                                          </p:val>
                                        </p:tav>
                                        <p:tav tm="100000">
                                          <p:val>
                                            <p:strVal val="#ppt_w"/>
                                          </p:val>
                                        </p:tav>
                                      </p:tavLst>
                                    </p:anim>
                                    <p:anim calcmode="lin" valueType="num">
                                      <p:cBhvr>
                                        <p:cTn id="50" dur="3000" fill="hold"/>
                                        <p:tgtEl>
                                          <p:spTgt spid="13"/>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1"/>
          <p:cNvPicPr>
            <a:picLocks noChangeAspect="1" noChangeArrowheads="1"/>
          </p:cNvPicPr>
          <p:nvPr/>
        </p:nvPicPr>
        <p:blipFill>
          <a:blip r:embed="rId2"/>
          <a:srcRect/>
          <a:stretch>
            <a:fillRect/>
          </a:stretch>
        </p:blipFill>
        <p:spPr bwMode="auto">
          <a:xfrm>
            <a:off x="1" y="-1"/>
            <a:ext cx="7380288" cy="9323137"/>
          </a:xfrm>
          <a:prstGeom prst="rect">
            <a:avLst/>
          </a:prstGeom>
          <a:noFill/>
        </p:spPr>
      </p:pic>
      <p:sp>
        <p:nvSpPr>
          <p:cNvPr id="3" name="2 Rectángulo"/>
          <p:cNvSpPr/>
          <p:nvPr/>
        </p:nvSpPr>
        <p:spPr>
          <a:xfrm>
            <a:off x="403996" y="232538"/>
            <a:ext cx="3689350" cy="646331"/>
          </a:xfrm>
          <a:prstGeom prst="rect">
            <a:avLst/>
          </a:prstGeom>
        </p:spPr>
        <p:txBody>
          <a:bodyPr>
            <a:spAutoFit/>
          </a:bodyPr>
          <a:lstStyle/>
          <a:p>
            <a:r>
              <a:rPr lang="es-ES" b="1" dirty="0" smtClean="0"/>
              <a:t>Ingenio y destreza… pero no estamos seguros si también seguridad</a:t>
            </a:r>
            <a:endParaRPr lang="es-ES" dirty="0"/>
          </a:p>
        </p:txBody>
      </p:sp>
    </p:spTree>
  </p:cSld>
  <p:clrMapOvr>
    <a:masterClrMapping/>
  </p:clrMapOvr>
  <p:transition spd="slow" advTm="13000">
    <p:blinds dir="vert"/>
  </p:transition>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http://1.bp.blogspot.com/-DPp_-kGDL64/TzR4_sgEQDI/AAAAAAAACWc/h2pOVQq0Y8Y/s1600/0k0289_gif-sicodelicos-21.gif"/>
          <p:cNvPicPr>
            <a:picLocks noChangeAspect="1" noChangeArrowheads="1" noCrop="1"/>
          </p:cNvPicPr>
          <p:nvPr/>
        </p:nvPicPr>
        <p:blipFill>
          <a:blip r:embed="rId3" cstate="print">
            <a:duotone>
              <a:prstClr val="black"/>
              <a:schemeClr val="accent6">
                <a:tint val="45000"/>
                <a:satMod val="400000"/>
              </a:schemeClr>
            </a:duotone>
            <a:lum bright="-25000" contrast="51000"/>
          </a:blip>
          <a:srcRect/>
          <a:stretch>
            <a:fillRect/>
          </a:stretch>
        </p:blipFill>
        <p:spPr bwMode="auto">
          <a:xfrm>
            <a:off x="-1" y="0"/>
            <a:ext cx="7380289" cy="9180513"/>
          </a:xfrm>
          <a:prstGeom prst="rect">
            <a:avLst/>
          </a:prstGeom>
          <a:noFill/>
        </p:spPr>
      </p:pic>
      <p:pic>
        <p:nvPicPr>
          <p:cNvPr id="38914" name="Picture 2" descr="http://aula.carmanconsultoria.com/pluginfile.php/1568/course/summary/altura.jpg">
            <a:hlinkClick r:id="rId4"/>
          </p:cNvPr>
          <p:cNvPicPr>
            <a:picLocks noChangeAspect="1" noChangeArrowheads="1"/>
          </p:cNvPicPr>
          <p:nvPr/>
        </p:nvPicPr>
        <p:blipFill>
          <a:blip r:embed="rId5"/>
          <a:srcRect/>
          <a:stretch>
            <a:fillRect/>
          </a:stretch>
        </p:blipFill>
        <p:spPr bwMode="auto">
          <a:xfrm>
            <a:off x="0" y="1661298"/>
            <a:ext cx="7463603" cy="5447512"/>
          </a:xfrm>
          <a:prstGeom prst="rect">
            <a:avLst/>
          </a:prstGeom>
          <a:noFill/>
        </p:spPr>
      </p:pic>
    </p:spTree>
  </p:cSld>
  <p:clrMapOvr>
    <a:masterClrMapping/>
  </p:clrMapOvr>
  <p:transition spd="slow" advTm="7000">
    <p:blinds dir="vert"/>
    <p:sndAc>
      <p:stSnd>
        <p:snd r:embed="rId2" name="himnodelaalegriabethoven.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C:\Users\Jose Luis\Desktop\79dc450043e94980aa0f9501585ddf47.jpg"/>
          <p:cNvPicPr>
            <a:picLocks noChangeAspect="1" noChangeArrowheads="1"/>
          </p:cNvPicPr>
          <p:nvPr/>
        </p:nvPicPr>
        <p:blipFill>
          <a:blip r:embed="rId2"/>
          <a:srcRect/>
          <a:stretch>
            <a:fillRect/>
          </a:stretch>
        </p:blipFill>
        <p:spPr bwMode="auto">
          <a:xfrm>
            <a:off x="0" y="-1"/>
            <a:ext cx="7380288" cy="9180513"/>
          </a:xfrm>
          <a:prstGeom prst="rect">
            <a:avLst/>
          </a:prstGeom>
          <a:noFill/>
        </p:spPr>
      </p:pic>
    </p:spTree>
  </p:cSld>
  <p:clrMapOvr>
    <a:masterClrMapping/>
  </p:clrMapOvr>
  <p:transition spd="slow" advTm="6000">
    <p:blinds dir="vert"/>
  </p:transition>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descr="C:\Users\Jose Luis\Desktop\3580396995_fbed89951e_b.jpg"/>
          <p:cNvPicPr>
            <a:picLocks noChangeAspect="1" noChangeArrowheads="1"/>
          </p:cNvPicPr>
          <p:nvPr/>
        </p:nvPicPr>
        <p:blipFill>
          <a:blip r:embed="rId2"/>
          <a:srcRect/>
          <a:stretch>
            <a:fillRect/>
          </a:stretch>
        </p:blipFill>
        <p:spPr bwMode="auto">
          <a:xfrm>
            <a:off x="0" y="-1"/>
            <a:ext cx="7429552" cy="9180513"/>
          </a:xfrm>
          <a:prstGeom prst="rect">
            <a:avLst/>
          </a:prstGeom>
          <a:noFill/>
        </p:spPr>
      </p:pic>
    </p:spTree>
  </p:cSld>
  <p:clrMapOvr>
    <a:masterClrMapping/>
  </p:clrMapOvr>
  <p:transition spd="slow" advTm="6000">
    <p:blinds dir="vert"/>
  </p:transition>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http://3.bp.blogspot.com/-r6HM6KE57Dc/TzMsOjLvfaI/AAAAAAAACT8/u7-wAM1dZcc/s1600/0k0289_gif-sicodelicos-02.gif"/>
          <p:cNvPicPr>
            <a:picLocks noChangeAspect="1" noChangeArrowheads="1" noCrop="1"/>
          </p:cNvPicPr>
          <p:nvPr/>
        </p:nvPicPr>
        <p:blipFill>
          <a:blip r:embed="rId2" cstate="print">
            <a:duotone>
              <a:prstClr val="black"/>
              <a:schemeClr val="accent3">
                <a:tint val="45000"/>
                <a:satMod val="400000"/>
              </a:schemeClr>
            </a:duotone>
          </a:blip>
          <a:srcRect/>
          <a:stretch>
            <a:fillRect/>
          </a:stretch>
        </p:blipFill>
        <p:spPr bwMode="auto">
          <a:xfrm>
            <a:off x="0" y="0"/>
            <a:ext cx="7380289" cy="9180513"/>
          </a:xfrm>
          <a:prstGeom prst="rect">
            <a:avLst/>
          </a:prstGeom>
          <a:noFill/>
        </p:spPr>
      </p:pic>
      <p:pic>
        <p:nvPicPr>
          <p:cNvPr id="11266" name="Picture 2" descr="C:\Users\Jose Luis\Desktop\18-fotos-tan-wtf-que-pensaras-en-ellas-todo-el-dia-1.jpg"/>
          <p:cNvPicPr>
            <a:picLocks noChangeAspect="1" noChangeArrowheads="1"/>
          </p:cNvPicPr>
          <p:nvPr/>
        </p:nvPicPr>
        <p:blipFill>
          <a:blip r:embed="rId3"/>
          <a:srcRect/>
          <a:stretch>
            <a:fillRect/>
          </a:stretch>
        </p:blipFill>
        <p:spPr bwMode="auto">
          <a:xfrm>
            <a:off x="0" y="1375546"/>
            <a:ext cx="7365650" cy="5447512"/>
          </a:xfrm>
          <a:prstGeom prst="rect">
            <a:avLst/>
          </a:prstGeom>
          <a:noFill/>
        </p:spPr>
      </p:pic>
    </p:spTree>
  </p:cSld>
  <p:clrMapOvr>
    <a:masterClrMapping/>
  </p:clrMapOvr>
  <p:transition spd="slow" advTm="6000">
    <p:blinds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descr="C:\Users\Jose Luis\Desktop\demasiados-riesgos-laborales-L-Zr8gdY.jpeg"/>
          <p:cNvPicPr>
            <a:picLocks noChangeAspect="1" noChangeArrowheads="1"/>
          </p:cNvPicPr>
          <p:nvPr/>
        </p:nvPicPr>
        <p:blipFill>
          <a:blip r:embed="rId2"/>
          <a:srcRect r="50541"/>
          <a:stretch>
            <a:fillRect/>
          </a:stretch>
        </p:blipFill>
        <p:spPr bwMode="auto">
          <a:xfrm>
            <a:off x="0" y="-1"/>
            <a:ext cx="7380288" cy="9180513"/>
          </a:xfrm>
          <a:prstGeom prst="rect">
            <a:avLst/>
          </a:prstGeom>
          <a:noFill/>
        </p:spPr>
      </p:pic>
    </p:spTree>
  </p:cSld>
  <p:clrMapOvr>
    <a:masterClrMapping/>
  </p:clrMapOvr>
  <p:transition spd="slow" advTm="5000">
    <p:blinds dir="vert"/>
  </p:transition>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descr="http://1.bp.blogspot.com/-DPp_-kGDL64/TzR4_sgEQDI/AAAAAAAACWc/h2pOVQq0Y8Y/s1600/0k0289_gif-sicodelicos-21.gif"/>
          <p:cNvPicPr>
            <a:picLocks noChangeAspect="1" noChangeArrowheads="1" noCrop="1"/>
          </p:cNvPicPr>
          <p:nvPr/>
        </p:nvPicPr>
        <p:blipFill>
          <a:blip r:embed="rId2" cstate="print">
            <a:duotone>
              <a:prstClr val="black"/>
              <a:schemeClr val="accent6">
                <a:tint val="45000"/>
                <a:satMod val="400000"/>
              </a:schemeClr>
            </a:duotone>
            <a:lum bright="-25000" contrast="51000"/>
          </a:blip>
          <a:srcRect/>
          <a:stretch>
            <a:fillRect/>
          </a:stretch>
        </p:blipFill>
        <p:spPr bwMode="auto">
          <a:xfrm>
            <a:off x="-1" y="0"/>
            <a:ext cx="7380289" cy="9180513"/>
          </a:xfrm>
          <a:prstGeom prst="rect">
            <a:avLst/>
          </a:prstGeom>
          <a:noFill/>
        </p:spPr>
      </p:pic>
      <p:pic>
        <p:nvPicPr>
          <p:cNvPr id="28674" name="Picture 2" descr="http://2.bp.blogspot.com/-fEEmXnWFcqo/TjQ6ZWhuzII/AAAAAAAABO4/zGncxJ0g8fA/s400/PEON%2BEN%2BFAENAS%2BDE%2BDERRIBO.png"/>
          <p:cNvPicPr>
            <a:picLocks noChangeAspect="1" noChangeArrowheads="1"/>
          </p:cNvPicPr>
          <p:nvPr/>
        </p:nvPicPr>
        <p:blipFill>
          <a:blip r:embed="rId3"/>
          <a:srcRect/>
          <a:stretch>
            <a:fillRect/>
          </a:stretch>
        </p:blipFill>
        <p:spPr bwMode="auto">
          <a:xfrm>
            <a:off x="-1598" y="732604"/>
            <a:ext cx="7381886" cy="6858048"/>
          </a:xfrm>
          <a:prstGeom prst="rect">
            <a:avLst/>
          </a:prstGeom>
          <a:noFill/>
        </p:spPr>
      </p:pic>
      <p:sp>
        <p:nvSpPr>
          <p:cNvPr id="3" name="2 Rectángulo"/>
          <p:cNvSpPr/>
          <p:nvPr/>
        </p:nvSpPr>
        <p:spPr>
          <a:xfrm>
            <a:off x="546872" y="8019280"/>
            <a:ext cx="5489964" cy="523220"/>
          </a:xfrm>
          <a:prstGeom prst="rect">
            <a:avLst/>
          </a:prstGeom>
        </p:spPr>
        <p:txBody>
          <a:bodyPr wrap="none">
            <a:spAutoFit/>
          </a:bodyPr>
          <a:lstStyle/>
          <a:p>
            <a:r>
              <a:rPr lang="es-ES" sz="2800" b="1" dirty="0"/>
              <a:t>EXPERTO EN DERRIBOS MANUALES </a:t>
            </a:r>
            <a:endParaRPr lang="es-ES" sz="2800" dirty="0"/>
          </a:p>
        </p:txBody>
      </p:sp>
    </p:spTree>
  </p:cSld>
  <p:clrMapOvr>
    <a:masterClrMapping/>
  </p:clrMapOvr>
  <p:transition spd="slow" advTm="6000">
    <p:blinds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4"/>
                                        </p:tgtEl>
                                        <p:attrNameLst>
                                          <p:attrName>style.opacity</p:attrName>
                                        </p:attrNameLst>
                                      </p:cBhvr>
                                      <p:to>
                                        <p:strVal val="0.25"/>
                                      </p:to>
                                    </p:set>
                                    <p:animEffect filter="image" prLst="opacity: 0.25">
                                      <p:cBhvr rctx="IE">
                                        <p:cTn id="7" dur="indefinite"/>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2" descr="C:\Users\Jose Luis\Desktop\969541295272145.jpg"/>
          <p:cNvPicPr>
            <a:picLocks noChangeAspect="1" noChangeArrowheads="1"/>
          </p:cNvPicPr>
          <p:nvPr/>
        </p:nvPicPr>
        <p:blipFill>
          <a:blip r:embed="rId2"/>
          <a:srcRect/>
          <a:stretch>
            <a:fillRect/>
          </a:stretch>
        </p:blipFill>
        <p:spPr bwMode="auto">
          <a:xfrm>
            <a:off x="0" y="-1"/>
            <a:ext cx="7380288" cy="9180513"/>
          </a:xfrm>
          <a:prstGeom prst="rect">
            <a:avLst/>
          </a:prstGeom>
          <a:noFill/>
        </p:spPr>
      </p:pic>
    </p:spTree>
  </p:cSld>
  <p:clrMapOvr>
    <a:masterClrMapping/>
  </p:clrMapOvr>
  <p:transition spd="slow" advTm="6000">
    <p:blinds dir="vert"/>
  </p:transition>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6" name="Picture 2" descr="C:\Users\Jose Luis\Desktop\seguridad-laboral3.jpg"/>
          <p:cNvPicPr>
            <a:picLocks noChangeAspect="1" noChangeArrowheads="1"/>
          </p:cNvPicPr>
          <p:nvPr/>
        </p:nvPicPr>
        <p:blipFill>
          <a:blip r:embed="rId2"/>
          <a:srcRect/>
          <a:stretch>
            <a:fillRect/>
          </a:stretch>
        </p:blipFill>
        <p:spPr bwMode="auto">
          <a:xfrm>
            <a:off x="0" y="3733001"/>
            <a:ext cx="7414942" cy="5447512"/>
          </a:xfrm>
          <a:prstGeom prst="rect">
            <a:avLst/>
          </a:prstGeom>
          <a:noFill/>
        </p:spPr>
      </p:pic>
      <p:pic>
        <p:nvPicPr>
          <p:cNvPr id="3" name="Picture 2" descr="C:\Users\Jose Luis\Desktop\fail-trabajo-300x150.jpg"/>
          <p:cNvPicPr>
            <a:picLocks noChangeAspect="1" noChangeArrowheads="1"/>
          </p:cNvPicPr>
          <p:nvPr/>
        </p:nvPicPr>
        <p:blipFill>
          <a:blip r:embed="rId3"/>
          <a:srcRect/>
          <a:stretch>
            <a:fillRect/>
          </a:stretch>
        </p:blipFill>
        <p:spPr bwMode="auto">
          <a:xfrm>
            <a:off x="-85712" y="0"/>
            <a:ext cx="7466000" cy="3733000"/>
          </a:xfrm>
          <a:prstGeom prst="rect">
            <a:avLst/>
          </a:prstGeom>
          <a:noFill/>
        </p:spPr>
      </p:pic>
    </p:spTree>
  </p:cSld>
  <p:clrMapOvr>
    <a:masterClrMapping/>
  </p:clrMapOvr>
  <p:transition spd="slow" advTm="8000">
    <p:blinds dir="vert"/>
  </p:transition>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http://3.bp.blogspot.com/-r6HM6KE57Dc/TzMsOjLvfaI/AAAAAAAACT8/u7-wAM1dZcc/s1600/0k0289_gif-sicodelicos-02.gif"/>
          <p:cNvPicPr>
            <a:picLocks noChangeAspect="1" noChangeArrowheads="1" noCrop="1"/>
          </p:cNvPicPr>
          <p:nvPr/>
        </p:nvPicPr>
        <p:blipFill>
          <a:blip r:embed="rId2" cstate="print">
            <a:duotone>
              <a:prstClr val="black"/>
              <a:schemeClr val="accent3">
                <a:tint val="45000"/>
                <a:satMod val="400000"/>
              </a:schemeClr>
            </a:duotone>
          </a:blip>
          <a:srcRect/>
          <a:stretch>
            <a:fillRect/>
          </a:stretch>
        </p:blipFill>
        <p:spPr bwMode="auto">
          <a:xfrm>
            <a:off x="0" y="0"/>
            <a:ext cx="7380289" cy="9180513"/>
          </a:xfrm>
          <a:prstGeom prst="rect">
            <a:avLst/>
          </a:prstGeom>
          <a:noFill/>
        </p:spPr>
      </p:pic>
      <p:pic>
        <p:nvPicPr>
          <p:cNvPr id="15362" name="Picture 2" descr="C:\Users\Jose Luis\Desktop\44-1362952394.jpg"/>
          <p:cNvPicPr>
            <a:picLocks noChangeAspect="1" noChangeArrowheads="1"/>
          </p:cNvPicPr>
          <p:nvPr/>
        </p:nvPicPr>
        <p:blipFill>
          <a:blip r:embed="rId3"/>
          <a:srcRect/>
          <a:stretch>
            <a:fillRect/>
          </a:stretch>
        </p:blipFill>
        <p:spPr bwMode="auto">
          <a:xfrm>
            <a:off x="0" y="1304108"/>
            <a:ext cx="7395934" cy="5500726"/>
          </a:xfrm>
          <a:prstGeom prst="rect">
            <a:avLst/>
          </a:prstGeom>
          <a:noFill/>
        </p:spPr>
      </p:pic>
    </p:spTree>
  </p:cSld>
  <p:clrMapOvr>
    <a:masterClrMapping/>
  </p:clrMapOvr>
  <p:transition spd="slow" advTm="6000">
    <p:blinds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0" name="Picture 2" descr="C:\Users\Jose Luis\Desktop\trabajo-seguro-15.jpg"/>
          <p:cNvPicPr>
            <a:picLocks noChangeAspect="1" noChangeArrowheads="1"/>
          </p:cNvPicPr>
          <p:nvPr/>
        </p:nvPicPr>
        <p:blipFill>
          <a:blip r:embed="rId2"/>
          <a:srcRect/>
          <a:stretch>
            <a:fillRect/>
          </a:stretch>
        </p:blipFill>
        <p:spPr bwMode="auto">
          <a:xfrm>
            <a:off x="0" y="0"/>
            <a:ext cx="7438922" cy="9180513"/>
          </a:xfrm>
          <a:prstGeom prst="rect">
            <a:avLst/>
          </a:prstGeom>
          <a:noFill/>
        </p:spPr>
      </p:pic>
    </p:spTree>
  </p:cSld>
  <p:clrMapOvr>
    <a:masterClrMapping/>
  </p:clrMapOvr>
  <p:transition spd="slow" advTm="6000">
    <p:blinds dir="vert"/>
  </p:transition>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4" name="Picture 2" descr="C:\Users\Jose Luis\Desktop\18637232663_eb34c8998b_o.png"/>
          <p:cNvPicPr>
            <a:picLocks noChangeAspect="1" noChangeArrowheads="1"/>
          </p:cNvPicPr>
          <p:nvPr/>
        </p:nvPicPr>
        <p:blipFill>
          <a:blip r:embed="rId2"/>
          <a:srcRect/>
          <a:stretch>
            <a:fillRect/>
          </a:stretch>
        </p:blipFill>
        <p:spPr bwMode="auto">
          <a:xfrm>
            <a:off x="0" y="-1"/>
            <a:ext cx="7387744" cy="9180513"/>
          </a:xfrm>
          <a:prstGeom prst="rect">
            <a:avLst/>
          </a:prstGeom>
          <a:noFill/>
        </p:spPr>
      </p:pic>
    </p:spTree>
  </p:cSld>
  <p:clrMapOvr>
    <a:masterClrMapping/>
  </p:clrMapOvr>
  <p:transition spd="slow" advTm="6000">
    <p:blinds dir="vert"/>
  </p:transition>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http://3.bp.blogspot.com/-r6HM6KE57Dc/TzMsOjLvfaI/AAAAAAAACT8/u7-wAM1dZcc/s1600/0k0289_gif-sicodelicos-02.gif"/>
          <p:cNvPicPr>
            <a:picLocks noChangeAspect="1" noChangeArrowheads="1" noCrop="1"/>
          </p:cNvPicPr>
          <p:nvPr/>
        </p:nvPicPr>
        <p:blipFill>
          <a:blip r:embed="rId2" cstate="print">
            <a:duotone>
              <a:prstClr val="black"/>
              <a:schemeClr val="accent3">
                <a:tint val="45000"/>
                <a:satMod val="400000"/>
              </a:schemeClr>
            </a:duotone>
          </a:blip>
          <a:srcRect/>
          <a:stretch>
            <a:fillRect/>
          </a:stretch>
        </p:blipFill>
        <p:spPr bwMode="auto">
          <a:xfrm>
            <a:off x="0" y="0"/>
            <a:ext cx="7380289" cy="9180513"/>
          </a:xfrm>
          <a:prstGeom prst="rect">
            <a:avLst/>
          </a:prstGeom>
          <a:noFill/>
        </p:spPr>
      </p:pic>
      <p:pic>
        <p:nvPicPr>
          <p:cNvPr id="16386" name="Picture 2" descr="C:\Users\Jose Luis\Desktop\bungeef_d4e3a7cc47ecfbdf743dc8c031-300x241.jpg"/>
          <p:cNvPicPr>
            <a:picLocks noChangeAspect="1" noChangeArrowheads="1"/>
          </p:cNvPicPr>
          <p:nvPr/>
        </p:nvPicPr>
        <p:blipFill>
          <a:blip r:embed="rId3"/>
          <a:srcRect/>
          <a:stretch>
            <a:fillRect/>
          </a:stretch>
        </p:blipFill>
        <p:spPr bwMode="auto">
          <a:xfrm>
            <a:off x="0" y="1446984"/>
            <a:ext cx="7492551" cy="6019016"/>
          </a:xfrm>
          <a:prstGeom prst="rect">
            <a:avLst/>
          </a:prstGeom>
          <a:noFill/>
        </p:spPr>
      </p:pic>
    </p:spTree>
  </p:cSld>
  <p:clrMapOvr>
    <a:masterClrMapping/>
  </p:clrMapOvr>
  <p:transition spd="slow" advTm="7000">
    <p:blinds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218" name="Picture 2" descr="C:\Users\Jose Luis\Desktop\10d2c12621c42b1962476767627a3b2d.jpg"/>
          <p:cNvPicPr>
            <a:picLocks noChangeAspect="1" noChangeArrowheads="1"/>
          </p:cNvPicPr>
          <p:nvPr/>
        </p:nvPicPr>
        <p:blipFill>
          <a:blip r:embed="rId2"/>
          <a:srcRect/>
          <a:stretch>
            <a:fillRect/>
          </a:stretch>
        </p:blipFill>
        <p:spPr bwMode="auto">
          <a:xfrm>
            <a:off x="-1" y="-1"/>
            <a:ext cx="7350623" cy="9180513"/>
          </a:xfrm>
          <a:prstGeom prst="rect">
            <a:avLst/>
          </a:prstGeom>
          <a:noFill/>
        </p:spPr>
      </p:pic>
    </p:spTree>
  </p:cSld>
  <p:clrMapOvr>
    <a:masterClrMapping/>
  </p:clrMapOvr>
  <p:transition spd="slow" advTm="5000">
    <p:blinds dir="vert"/>
  </p:transition>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42" name="Picture 2" descr="C:\Users\Jose Luis\Desktop\safety_tips_thumb.jpg"/>
          <p:cNvPicPr>
            <a:picLocks noChangeAspect="1" noChangeArrowheads="1"/>
          </p:cNvPicPr>
          <p:nvPr/>
        </p:nvPicPr>
        <p:blipFill>
          <a:blip r:embed="rId2"/>
          <a:srcRect/>
          <a:stretch>
            <a:fillRect/>
          </a:stretch>
        </p:blipFill>
        <p:spPr bwMode="auto">
          <a:xfrm>
            <a:off x="0" y="-295997"/>
            <a:ext cx="7380288" cy="9476510"/>
          </a:xfrm>
          <a:prstGeom prst="rect">
            <a:avLst/>
          </a:prstGeom>
          <a:noFill/>
        </p:spPr>
      </p:pic>
    </p:spTree>
  </p:cSld>
  <p:clrMapOvr>
    <a:masterClrMapping/>
  </p:clrMapOvr>
  <p:transition spd="slow" advTm="5000">
    <p:blinds dir="vert"/>
  </p:transition>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http://3.bp.blogspot.com/-r6HM6KE57Dc/TzMsOjLvfaI/AAAAAAAACT8/u7-wAM1dZcc/s1600/0k0289_gif-sicodelicos-02.gif"/>
          <p:cNvPicPr>
            <a:picLocks noChangeAspect="1" noChangeArrowheads="1" noCrop="1"/>
          </p:cNvPicPr>
          <p:nvPr/>
        </p:nvPicPr>
        <p:blipFill>
          <a:blip r:embed="rId2" cstate="print">
            <a:duotone>
              <a:prstClr val="black"/>
              <a:schemeClr val="accent3">
                <a:tint val="45000"/>
                <a:satMod val="400000"/>
              </a:schemeClr>
            </a:duotone>
          </a:blip>
          <a:srcRect/>
          <a:stretch>
            <a:fillRect/>
          </a:stretch>
        </p:blipFill>
        <p:spPr bwMode="auto">
          <a:xfrm>
            <a:off x="0" y="0"/>
            <a:ext cx="7380289" cy="9180513"/>
          </a:xfrm>
          <a:prstGeom prst="rect">
            <a:avLst/>
          </a:prstGeom>
          <a:noFill/>
        </p:spPr>
      </p:pic>
      <p:pic>
        <p:nvPicPr>
          <p:cNvPr id="12290" name="Picture 2" descr="C:\Users\Jose Luis\Desktop\CRUZANDO BASTIDA.png"/>
          <p:cNvPicPr>
            <a:picLocks noChangeAspect="1" noChangeArrowheads="1"/>
          </p:cNvPicPr>
          <p:nvPr/>
        </p:nvPicPr>
        <p:blipFill>
          <a:blip r:embed="rId3"/>
          <a:srcRect/>
          <a:stretch>
            <a:fillRect/>
          </a:stretch>
        </p:blipFill>
        <p:spPr bwMode="auto">
          <a:xfrm>
            <a:off x="0" y="1589860"/>
            <a:ext cx="7439545" cy="5518950"/>
          </a:xfrm>
          <a:prstGeom prst="rect">
            <a:avLst/>
          </a:prstGeom>
          <a:noFill/>
        </p:spPr>
      </p:pic>
    </p:spTree>
  </p:cSld>
  <p:clrMapOvr>
    <a:masterClrMapping/>
  </p:clrMapOvr>
  <p:transition spd="slow" advTm="7000">
    <p:blinds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338" name="Picture 2" descr="C:\Users\Jose Luis\Desktop\Imagen4.jpg"/>
          <p:cNvPicPr>
            <a:picLocks noChangeAspect="1" noChangeArrowheads="1"/>
          </p:cNvPicPr>
          <p:nvPr/>
        </p:nvPicPr>
        <p:blipFill>
          <a:blip r:embed="rId2"/>
          <a:srcRect/>
          <a:stretch>
            <a:fillRect/>
          </a:stretch>
        </p:blipFill>
        <p:spPr bwMode="auto">
          <a:xfrm>
            <a:off x="0" y="-1"/>
            <a:ext cx="7380288" cy="9180513"/>
          </a:xfrm>
          <a:prstGeom prst="rect">
            <a:avLst/>
          </a:prstGeom>
          <a:noFill/>
        </p:spPr>
      </p:pic>
    </p:spTree>
  </p:cSld>
  <p:clrMapOvr>
    <a:masterClrMapping/>
  </p:clrMapOvr>
  <p:transition spd="slow" advTm="5000">
    <p:blinds dir="vert"/>
  </p:transition>
  <p:timing>
    <p:tnLst>
      <p:par>
        <p:cTn id="1" dur="indefinite" restart="never" nodeType="tmRoot"/>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http://1.bp.blogspot.com/-DPp_-kGDL64/TzR4_sgEQDI/AAAAAAAACWc/h2pOVQq0Y8Y/s1600/0k0289_gif-sicodelicos-21.gif"/>
          <p:cNvPicPr>
            <a:picLocks noChangeAspect="1" noChangeArrowheads="1" noCrop="1"/>
          </p:cNvPicPr>
          <p:nvPr/>
        </p:nvPicPr>
        <p:blipFill>
          <a:blip r:embed="rId2" cstate="print">
            <a:duotone>
              <a:prstClr val="black"/>
              <a:schemeClr val="accent6">
                <a:tint val="45000"/>
                <a:satMod val="400000"/>
              </a:schemeClr>
            </a:duotone>
            <a:lum bright="-25000" contrast="51000"/>
          </a:blip>
          <a:srcRect/>
          <a:stretch>
            <a:fillRect/>
          </a:stretch>
        </p:blipFill>
        <p:spPr bwMode="auto">
          <a:xfrm>
            <a:off x="-1" y="0"/>
            <a:ext cx="7380289" cy="9180513"/>
          </a:xfrm>
          <a:prstGeom prst="rect">
            <a:avLst/>
          </a:prstGeom>
          <a:noFill/>
        </p:spPr>
      </p:pic>
      <p:pic>
        <p:nvPicPr>
          <p:cNvPr id="33794" name="Picture 2" descr="http://mdseguridadindustrial.com/main/wp-content/uploads/2011/01/Documento-Skitch-de-foto11.png"/>
          <p:cNvPicPr>
            <a:picLocks noChangeAspect="1" noChangeArrowheads="1"/>
          </p:cNvPicPr>
          <p:nvPr/>
        </p:nvPicPr>
        <p:blipFill>
          <a:blip r:embed="rId3"/>
          <a:srcRect/>
          <a:stretch>
            <a:fillRect/>
          </a:stretch>
        </p:blipFill>
        <p:spPr bwMode="auto">
          <a:xfrm>
            <a:off x="0" y="1661298"/>
            <a:ext cx="7380288" cy="5590388"/>
          </a:xfrm>
          <a:prstGeom prst="rect">
            <a:avLst/>
          </a:prstGeom>
          <a:noFill/>
        </p:spPr>
      </p:pic>
    </p:spTree>
  </p:cSld>
  <p:clrMapOvr>
    <a:masterClrMapping/>
  </p:clrMapOvr>
  <p:transition spd="slow" advTm="7000">
    <p:blinds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410" name="Picture 2" descr="C:\Users\Jose Luis\Desktop\6851868-escalador-masculino.jpg"/>
          <p:cNvPicPr>
            <a:picLocks noChangeAspect="1" noChangeArrowheads="1"/>
          </p:cNvPicPr>
          <p:nvPr/>
        </p:nvPicPr>
        <p:blipFill>
          <a:blip r:embed="rId2"/>
          <a:srcRect/>
          <a:stretch>
            <a:fillRect/>
          </a:stretch>
        </p:blipFill>
        <p:spPr bwMode="auto">
          <a:xfrm>
            <a:off x="-1" y="-1"/>
            <a:ext cx="7380289" cy="9180513"/>
          </a:xfrm>
          <a:prstGeom prst="rect">
            <a:avLst/>
          </a:prstGeom>
          <a:noFill/>
        </p:spPr>
      </p:pic>
    </p:spTree>
  </p:cSld>
  <p:clrMapOvr>
    <a:masterClrMapping/>
  </p:clrMapOvr>
  <p:transition spd="slow" advTm="5000">
    <p:blinds dir="vert"/>
  </p:transition>
  <p:timing>
    <p:tnLst>
      <p:par>
        <p:cTn id="1" dur="indefinite" restart="never" nodeType="tmRoot"/>
      </p:par>
    </p:tn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434" name="Picture 2" descr="C:\Users\Jose Luis\Desktop\AC7.jpg"/>
          <p:cNvPicPr>
            <a:picLocks noChangeAspect="1" noChangeArrowheads="1"/>
          </p:cNvPicPr>
          <p:nvPr/>
        </p:nvPicPr>
        <p:blipFill>
          <a:blip r:embed="rId2"/>
          <a:srcRect/>
          <a:stretch>
            <a:fillRect/>
          </a:stretch>
        </p:blipFill>
        <p:spPr bwMode="auto">
          <a:xfrm>
            <a:off x="-1" y="0"/>
            <a:ext cx="7370861" cy="3947314"/>
          </a:xfrm>
          <a:prstGeom prst="rect">
            <a:avLst/>
          </a:prstGeom>
          <a:noFill/>
        </p:spPr>
      </p:pic>
      <p:pic>
        <p:nvPicPr>
          <p:cNvPr id="3" name="Picture 2" descr="C:\Users\Jose Luis\Desktop\smebkt.jpg"/>
          <p:cNvPicPr>
            <a:picLocks noChangeAspect="1" noChangeArrowheads="1"/>
          </p:cNvPicPr>
          <p:nvPr/>
        </p:nvPicPr>
        <p:blipFill>
          <a:blip r:embed="rId3"/>
          <a:srcRect/>
          <a:stretch>
            <a:fillRect/>
          </a:stretch>
        </p:blipFill>
        <p:spPr bwMode="auto">
          <a:xfrm>
            <a:off x="0" y="3947314"/>
            <a:ext cx="7690197" cy="5429288"/>
          </a:xfrm>
          <a:prstGeom prst="rect">
            <a:avLst/>
          </a:prstGeom>
          <a:noFill/>
        </p:spPr>
      </p:pic>
    </p:spTree>
  </p:cSld>
  <p:clrMapOvr>
    <a:masterClrMapping/>
  </p:clrMapOvr>
  <p:transition spd="slow" advTm="11000">
    <p:blinds dir="vert"/>
  </p:transition>
  <p:timing>
    <p:tnLst>
      <p:par>
        <p:cTn id="1" dur="indefinite" restart="never" nodeType="tmRoot"/>
      </p:par>
    </p:tn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descr="http://1.bp.blogspot.com/-DPp_-kGDL64/TzR4_sgEQDI/AAAAAAAACWc/h2pOVQq0Y8Y/s1600/0k0289_gif-sicodelicos-21.gif"/>
          <p:cNvPicPr>
            <a:picLocks noChangeAspect="1" noChangeArrowheads="1" noCrop="1"/>
          </p:cNvPicPr>
          <p:nvPr/>
        </p:nvPicPr>
        <p:blipFill>
          <a:blip r:embed="rId2" cstate="print">
            <a:duotone>
              <a:prstClr val="black"/>
              <a:schemeClr val="accent6">
                <a:tint val="45000"/>
                <a:satMod val="400000"/>
              </a:schemeClr>
            </a:duotone>
            <a:lum bright="-25000" contrast="51000"/>
          </a:blip>
          <a:srcRect/>
          <a:stretch>
            <a:fillRect/>
          </a:stretch>
        </p:blipFill>
        <p:spPr bwMode="auto">
          <a:xfrm>
            <a:off x="-1" y="0"/>
            <a:ext cx="7380289" cy="9180513"/>
          </a:xfrm>
          <a:prstGeom prst="rect">
            <a:avLst/>
          </a:prstGeom>
          <a:noFill/>
        </p:spPr>
      </p:pic>
      <p:pic>
        <p:nvPicPr>
          <p:cNvPr id="21506" name="Picture 2" descr="C:\Users\Jose Luis\Desktop\061008MF10.jpg"/>
          <p:cNvPicPr>
            <a:picLocks noChangeAspect="1" noChangeArrowheads="1"/>
          </p:cNvPicPr>
          <p:nvPr/>
        </p:nvPicPr>
        <p:blipFill>
          <a:blip r:embed="rId3"/>
          <a:srcRect/>
          <a:stretch>
            <a:fillRect/>
          </a:stretch>
        </p:blipFill>
        <p:spPr bwMode="auto">
          <a:xfrm>
            <a:off x="-2373312" y="1089794"/>
            <a:ext cx="9753600" cy="6505575"/>
          </a:xfrm>
          <a:prstGeom prst="rect">
            <a:avLst/>
          </a:prstGeom>
          <a:noFill/>
        </p:spPr>
      </p:pic>
    </p:spTree>
  </p:cSld>
  <p:clrMapOvr>
    <a:masterClrMapping/>
  </p:clrMapOvr>
  <p:transition spd="slow" advTm="7000">
    <p:blinds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4"/>
                                        </p:tgtEl>
                                        <p:attrNameLst>
                                          <p:attrName>style.opacity</p:attrName>
                                        </p:attrNameLst>
                                      </p:cBhvr>
                                      <p:to>
                                        <p:strVal val="0.25"/>
                                      </p:to>
                                    </p:set>
                                    <p:animEffect filter="image" prLst="opacity: 0.25">
                                      <p:cBhvr rctx="IE">
                                        <p:cTn id="7" dur="indefinite"/>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458" name="Picture 2" descr="C:\Users\Jose Luis\Desktop\67261099972734.jpg"/>
          <p:cNvPicPr>
            <a:picLocks noChangeAspect="1" noChangeArrowheads="1"/>
          </p:cNvPicPr>
          <p:nvPr/>
        </p:nvPicPr>
        <p:blipFill>
          <a:blip r:embed="rId2"/>
          <a:srcRect/>
          <a:stretch>
            <a:fillRect/>
          </a:stretch>
        </p:blipFill>
        <p:spPr bwMode="auto">
          <a:xfrm>
            <a:off x="-1" y="-1"/>
            <a:ext cx="7380289" cy="9180513"/>
          </a:xfrm>
          <a:prstGeom prst="rect">
            <a:avLst/>
          </a:prstGeom>
          <a:noFill/>
        </p:spPr>
      </p:pic>
    </p:spTree>
  </p:cSld>
  <p:clrMapOvr>
    <a:masterClrMapping/>
  </p:clrMapOvr>
  <p:transition spd="slow" advTm="5000">
    <p:blinds dir="vert"/>
  </p:transition>
  <p:timing>
    <p:tnLst>
      <p:par>
        <p:cTn id="1" dur="indefinite" restart="never" nodeType="tmRoot"/>
      </p:par>
    </p:tn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http://3.bp.blogspot.com/-r6HM6KE57Dc/TzMsOjLvfaI/AAAAAAAACT8/u7-wAM1dZcc/s1600/0k0289_gif-sicodelicos-02.gif"/>
          <p:cNvPicPr>
            <a:picLocks noChangeAspect="1" noChangeArrowheads="1" noCrop="1"/>
          </p:cNvPicPr>
          <p:nvPr/>
        </p:nvPicPr>
        <p:blipFill>
          <a:blip r:embed="rId2" cstate="print">
            <a:duotone>
              <a:prstClr val="black"/>
              <a:schemeClr val="accent3">
                <a:tint val="45000"/>
                <a:satMod val="400000"/>
              </a:schemeClr>
            </a:duotone>
          </a:blip>
          <a:srcRect/>
          <a:stretch>
            <a:fillRect/>
          </a:stretch>
        </p:blipFill>
        <p:spPr bwMode="auto">
          <a:xfrm>
            <a:off x="0" y="0"/>
            <a:ext cx="7380289" cy="9180513"/>
          </a:xfrm>
          <a:prstGeom prst="rect">
            <a:avLst/>
          </a:prstGeom>
          <a:noFill/>
        </p:spPr>
      </p:pic>
      <p:pic>
        <p:nvPicPr>
          <p:cNvPr id="20482" name="Picture 2" descr="C:\Users\Jose Luis\Desktop\E59.jpg"/>
          <p:cNvPicPr>
            <a:picLocks noChangeAspect="1" noChangeArrowheads="1"/>
          </p:cNvPicPr>
          <p:nvPr/>
        </p:nvPicPr>
        <p:blipFill>
          <a:blip r:embed="rId3"/>
          <a:srcRect/>
          <a:stretch>
            <a:fillRect/>
          </a:stretch>
        </p:blipFill>
        <p:spPr bwMode="auto">
          <a:xfrm>
            <a:off x="0" y="1661298"/>
            <a:ext cx="8262176" cy="6661958"/>
          </a:xfrm>
          <a:prstGeom prst="rect">
            <a:avLst/>
          </a:prstGeom>
          <a:noFill/>
        </p:spPr>
      </p:pic>
    </p:spTree>
  </p:cSld>
  <p:clrMapOvr>
    <a:masterClrMapping/>
  </p:clrMapOvr>
  <p:transition spd="slow" advTm="7000">
    <p:blinds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2" descr="C:\Users\Jose Luis\Desktop\x9c9f2.jpg"/>
          <p:cNvPicPr>
            <a:picLocks noChangeAspect="1" noChangeArrowheads="1"/>
          </p:cNvPicPr>
          <p:nvPr/>
        </p:nvPicPr>
        <p:blipFill>
          <a:blip r:embed="rId2"/>
          <a:srcRect/>
          <a:stretch>
            <a:fillRect/>
          </a:stretch>
        </p:blipFill>
        <p:spPr bwMode="auto">
          <a:xfrm>
            <a:off x="-1" y="-1"/>
            <a:ext cx="7413531" cy="9180513"/>
          </a:xfrm>
          <a:prstGeom prst="rect">
            <a:avLst/>
          </a:prstGeom>
          <a:noFill/>
        </p:spPr>
      </p:pic>
      <p:sp>
        <p:nvSpPr>
          <p:cNvPr id="2" name="1 Luna"/>
          <p:cNvSpPr/>
          <p:nvPr/>
        </p:nvSpPr>
        <p:spPr>
          <a:xfrm rot="13290098">
            <a:off x="1113478" y="1470157"/>
            <a:ext cx="2219211" cy="2958166"/>
          </a:xfrm>
          <a:prstGeom prst="moon">
            <a:avLst>
              <a:gd name="adj" fmla="val 18393"/>
            </a:avLst>
          </a:prstGeom>
          <a:solidFill>
            <a:schemeClr val="accent6">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CL" dirty="0">
              <a:solidFill>
                <a:srgbClr val="FF0000"/>
              </a:solidFill>
            </a:endParaRPr>
          </a:p>
        </p:txBody>
      </p:sp>
      <p:sp>
        <p:nvSpPr>
          <p:cNvPr id="3" name="2 Luna"/>
          <p:cNvSpPr/>
          <p:nvPr/>
        </p:nvSpPr>
        <p:spPr>
          <a:xfrm rot="19620462">
            <a:off x="4030970" y="864930"/>
            <a:ext cx="2374249" cy="3242931"/>
          </a:xfrm>
          <a:prstGeom prst="moon">
            <a:avLst>
              <a:gd name="adj" fmla="val 17533"/>
            </a:avLst>
          </a:prstGeom>
          <a:solidFill>
            <a:schemeClr val="accent6">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CL"/>
          </a:p>
        </p:txBody>
      </p:sp>
      <p:sp>
        <p:nvSpPr>
          <p:cNvPr id="4" name="3 Luna"/>
          <p:cNvSpPr/>
          <p:nvPr/>
        </p:nvSpPr>
        <p:spPr>
          <a:xfrm rot="8736296">
            <a:off x="821314" y="4879278"/>
            <a:ext cx="2425501" cy="3058046"/>
          </a:xfrm>
          <a:prstGeom prst="moon">
            <a:avLst>
              <a:gd name="adj" fmla="val 18292"/>
            </a:avLst>
          </a:prstGeom>
          <a:solidFill>
            <a:schemeClr val="accent6">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CL"/>
          </a:p>
        </p:txBody>
      </p:sp>
      <p:sp>
        <p:nvSpPr>
          <p:cNvPr id="5" name="4 Luna"/>
          <p:cNvSpPr/>
          <p:nvPr/>
        </p:nvSpPr>
        <p:spPr>
          <a:xfrm rot="2345729">
            <a:off x="3822119" y="4889899"/>
            <a:ext cx="2240993" cy="2973041"/>
          </a:xfrm>
          <a:prstGeom prst="moon">
            <a:avLst>
              <a:gd name="adj" fmla="val 17662"/>
            </a:avLst>
          </a:prstGeom>
          <a:solidFill>
            <a:schemeClr val="accent6">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CL"/>
          </a:p>
        </p:txBody>
      </p:sp>
      <p:sp>
        <p:nvSpPr>
          <p:cNvPr id="7" name="6 Luna"/>
          <p:cNvSpPr/>
          <p:nvPr/>
        </p:nvSpPr>
        <p:spPr>
          <a:xfrm rot="13290098">
            <a:off x="1034021" y="1173871"/>
            <a:ext cx="1842510" cy="2560769"/>
          </a:xfrm>
          <a:prstGeom prst="moon">
            <a:avLst>
              <a:gd name="adj" fmla="val 17560"/>
            </a:avLst>
          </a:prstGeom>
          <a:solidFill>
            <a:schemeClr val="accent6">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CL"/>
          </a:p>
        </p:txBody>
      </p:sp>
      <p:sp>
        <p:nvSpPr>
          <p:cNvPr id="8" name="7 Luna"/>
          <p:cNvSpPr/>
          <p:nvPr/>
        </p:nvSpPr>
        <p:spPr>
          <a:xfrm rot="13290098">
            <a:off x="946233" y="822309"/>
            <a:ext cx="1477339" cy="2201623"/>
          </a:xfrm>
          <a:prstGeom prst="moon">
            <a:avLst>
              <a:gd name="adj" fmla="val 17560"/>
            </a:avLst>
          </a:prstGeom>
          <a:solidFill>
            <a:schemeClr val="accent6">
              <a:lumMod val="50000"/>
            </a:schemeClr>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CL" dirty="0">
              <a:solidFill>
                <a:srgbClr val="FF0000"/>
              </a:solidFill>
            </a:endParaRPr>
          </a:p>
        </p:txBody>
      </p:sp>
      <p:sp>
        <p:nvSpPr>
          <p:cNvPr id="10" name="9 Luna"/>
          <p:cNvSpPr/>
          <p:nvPr/>
        </p:nvSpPr>
        <p:spPr>
          <a:xfrm rot="19554271">
            <a:off x="4540929" y="924428"/>
            <a:ext cx="1842510" cy="2558642"/>
          </a:xfrm>
          <a:prstGeom prst="moon">
            <a:avLst>
              <a:gd name="adj" fmla="val 17560"/>
            </a:avLst>
          </a:prstGeom>
          <a:solidFill>
            <a:schemeClr val="accent6">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CL"/>
          </a:p>
        </p:txBody>
      </p:sp>
      <p:sp>
        <p:nvSpPr>
          <p:cNvPr id="11" name="10 Luna"/>
          <p:cNvSpPr/>
          <p:nvPr/>
        </p:nvSpPr>
        <p:spPr>
          <a:xfrm rot="19404489">
            <a:off x="4977852" y="801171"/>
            <a:ext cx="1477339" cy="2201623"/>
          </a:xfrm>
          <a:prstGeom prst="moon">
            <a:avLst>
              <a:gd name="adj" fmla="val 17560"/>
            </a:avLst>
          </a:prstGeom>
          <a:solidFill>
            <a:schemeClr val="accent6">
              <a:lumMod val="50000"/>
            </a:schemeClr>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CL"/>
          </a:p>
        </p:txBody>
      </p:sp>
      <p:sp>
        <p:nvSpPr>
          <p:cNvPr id="12" name="11 Luna"/>
          <p:cNvSpPr/>
          <p:nvPr/>
        </p:nvSpPr>
        <p:spPr>
          <a:xfrm rot="8746212">
            <a:off x="825159" y="5278800"/>
            <a:ext cx="1842510" cy="2732903"/>
          </a:xfrm>
          <a:prstGeom prst="moon">
            <a:avLst>
              <a:gd name="adj" fmla="val 14155"/>
            </a:avLst>
          </a:prstGeom>
          <a:solidFill>
            <a:schemeClr val="accent6">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CL"/>
          </a:p>
        </p:txBody>
      </p:sp>
      <p:sp>
        <p:nvSpPr>
          <p:cNvPr id="13" name="12 Luna"/>
          <p:cNvSpPr/>
          <p:nvPr/>
        </p:nvSpPr>
        <p:spPr>
          <a:xfrm rot="8944796">
            <a:off x="812346" y="5733570"/>
            <a:ext cx="1478620" cy="2201623"/>
          </a:xfrm>
          <a:prstGeom prst="moon">
            <a:avLst>
              <a:gd name="adj" fmla="val 17560"/>
            </a:avLst>
          </a:prstGeom>
          <a:solidFill>
            <a:schemeClr val="accent6">
              <a:lumMod val="50000"/>
            </a:schemeClr>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CL"/>
          </a:p>
        </p:txBody>
      </p:sp>
      <p:sp>
        <p:nvSpPr>
          <p:cNvPr id="14" name="13 Luna"/>
          <p:cNvSpPr/>
          <p:nvPr/>
        </p:nvSpPr>
        <p:spPr>
          <a:xfrm rot="2317560">
            <a:off x="4316702" y="5455184"/>
            <a:ext cx="1842510" cy="2560768"/>
          </a:xfrm>
          <a:prstGeom prst="moon">
            <a:avLst>
              <a:gd name="adj" fmla="val 17560"/>
            </a:avLst>
          </a:prstGeom>
          <a:solidFill>
            <a:schemeClr val="accent6">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CL"/>
          </a:p>
        </p:txBody>
      </p:sp>
      <p:sp>
        <p:nvSpPr>
          <p:cNvPr id="15" name="14 Luna"/>
          <p:cNvSpPr/>
          <p:nvPr/>
        </p:nvSpPr>
        <p:spPr>
          <a:xfrm rot="2206474">
            <a:off x="4747218" y="5965210"/>
            <a:ext cx="1478620" cy="2201623"/>
          </a:xfrm>
          <a:prstGeom prst="moon">
            <a:avLst>
              <a:gd name="adj" fmla="val 17560"/>
            </a:avLst>
          </a:prstGeom>
          <a:solidFill>
            <a:schemeClr val="accent6">
              <a:lumMod val="50000"/>
            </a:schemeClr>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CL"/>
          </a:p>
        </p:txBody>
      </p:sp>
    </p:spTree>
  </p:cSld>
  <p:clrMapOvr>
    <a:masterClrMapping/>
  </p:clrMapOvr>
  <p:transition spd="slow" advTm="11000">
    <p:blinds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xit" presetSubtype="6" fill="hold" grpId="0" nodeType="withEffect">
                                  <p:stCondLst>
                                    <p:cond delay="0"/>
                                  </p:stCondLst>
                                  <p:childTnLst>
                                    <p:anim calcmode="lin" valueType="num">
                                      <p:cBhvr additive="base">
                                        <p:cTn id="6" dur="5000"/>
                                        <p:tgtEl>
                                          <p:spTgt spid="2"/>
                                        </p:tgtEl>
                                        <p:attrNameLst>
                                          <p:attrName>ppt_x</p:attrName>
                                        </p:attrNameLst>
                                      </p:cBhvr>
                                      <p:tavLst>
                                        <p:tav tm="0">
                                          <p:val>
                                            <p:strVal val="ppt_x"/>
                                          </p:val>
                                        </p:tav>
                                        <p:tav tm="100000">
                                          <p:val>
                                            <p:strVal val="1+ppt_w/2"/>
                                          </p:val>
                                        </p:tav>
                                      </p:tavLst>
                                    </p:anim>
                                    <p:anim calcmode="lin" valueType="num">
                                      <p:cBhvr additive="base">
                                        <p:cTn id="7" dur="5000"/>
                                        <p:tgtEl>
                                          <p:spTgt spid="2"/>
                                        </p:tgtEl>
                                        <p:attrNameLst>
                                          <p:attrName>ppt_y</p:attrName>
                                        </p:attrNameLst>
                                      </p:cBhvr>
                                      <p:tavLst>
                                        <p:tav tm="0">
                                          <p:val>
                                            <p:strVal val="ppt_y"/>
                                          </p:val>
                                        </p:tav>
                                        <p:tav tm="100000">
                                          <p:val>
                                            <p:strVal val="1+ppt_h/2"/>
                                          </p:val>
                                        </p:tav>
                                      </p:tavLst>
                                    </p:anim>
                                    <p:set>
                                      <p:cBhvr>
                                        <p:cTn id="8" dur="1" fill="hold">
                                          <p:stCondLst>
                                            <p:cond delay="4999"/>
                                          </p:stCondLst>
                                        </p:cTn>
                                        <p:tgtEl>
                                          <p:spTgt spid="2"/>
                                        </p:tgtEl>
                                        <p:attrNameLst>
                                          <p:attrName>style.visibility</p:attrName>
                                        </p:attrNameLst>
                                      </p:cBhvr>
                                      <p:to>
                                        <p:strVal val="hidden"/>
                                      </p:to>
                                    </p:set>
                                  </p:childTnLst>
                                </p:cTn>
                              </p:par>
                              <p:par>
                                <p:cTn id="9" presetID="2" presetClass="exit" presetSubtype="12" fill="hold" grpId="0" nodeType="withEffect">
                                  <p:stCondLst>
                                    <p:cond delay="0"/>
                                  </p:stCondLst>
                                  <p:childTnLst>
                                    <p:anim calcmode="lin" valueType="num">
                                      <p:cBhvr additive="base">
                                        <p:cTn id="10" dur="5000"/>
                                        <p:tgtEl>
                                          <p:spTgt spid="3"/>
                                        </p:tgtEl>
                                        <p:attrNameLst>
                                          <p:attrName>ppt_x</p:attrName>
                                        </p:attrNameLst>
                                      </p:cBhvr>
                                      <p:tavLst>
                                        <p:tav tm="0">
                                          <p:val>
                                            <p:strVal val="ppt_x"/>
                                          </p:val>
                                        </p:tav>
                                        <p:tav tm="100000">
                                          <p:val>
                                            <p:strVal val="0-ppt_w/2"/>
                                          </p:val>
                                        </p:tav>
                                      </p:tavLst>
                                    </p:anim>
                                    <p:anim calcmode="lin" valueType="num">
                                      <p:cBhvr additive="base">
                                        <p:cTn id="11" dur="5000"/>
                                        <p:tgtEl>
                                          <p:spTgt spid="3"/>
                                        </p:tgtEl>
                                        <p:attrNameLst>
                                          <p:attrName>ppt_y</p:attrName>
                                        </p:attrNameLst>
                                      </p:cBhvr>
                                      <p:tavLst>
                                        <p:tav tm="0">
                                          <p:val>
                                            <p:strVal val="ppt_y"/>
                                          </p:val>
                                        </p:tav>
                                        <p:tav tm="100000">
                                          <p:val>
                                            <p:strVal val="1+ppt_h/2"/>
                                          </p:val>
                                        </p:tav>
                                      </p:tavLst>
                                    </p:anim>
                                    <p:set>
                                      <p:cBhvr>
                                        <p:cTn id="12" dur="1" fill="hold">
                                          <p:stCondLst>
                                            <p:cond delay="4999"/>
                                          </p:stCondLst>
                                        </p:cTn>
                                        <p:tgtEl>
                                          <p:spTgt spid="3"/>
                                        </p:tgtEl>
                                        <p:attrNameLst>
                                          <p:attrName>style.visibility</p:attrName>
                                        </p:attrNameLst>
                                      </p:cBhvr>
                                      <p:to>
                                        <p:strVal val="hidden"/>
                                      </p:to>
                                    </p:set>
                                  </p:childTnLst>
                                </p:cTn>
                              </p:par>
                              <p:par>
                                <p:cTn id="13" presetID="2" presetClass="exit" presetSubtype="9" fill="hold" grpId="0" nodeType="withEffect">
                                  <p:stCondLst>
                                    <p:cond delay="0"/>
                                  </p:stCondLst>
                                  <p:childTnLst>
                                    <p:anim calcmode="lin" valueType="num">
                                      <p:cBhvr additive="base">
                                        <p:cTn id="14" dur="5000"/>
                                        <p:tgtEl>
                                          <p:spTgt spid="5"/>
                                        </p:tgtEl>
                                        <p:attrNameLst>
                                          <p:attrName>ppt_x</p:attrName>
                                        </p:attrNameLst>
                                      </p:cBhvr>
                                      <p:tavLst>
                                        <p:tav tm="0">
                                          <p:val>
                                            <p:strVal val="ppt_x"/>
                                          </p:val>
                                        </p:tav>
                                        <p:tav tm="100000">
                                          <p:val>
                                            <p:strVal val="0-ppt_w/2"/>
                                          </p:val>
                                        </p:tav>
                                      </p:tavLst>
                                    </p:anim>
                                    <p:anim calcmode="lin" valueType="num">
                                      <p:cBhvr additive="base">
                                        <p:cTn id="15" dur="5000"/>
                                        <p:tgtEl>
                                          <p:spTgt spid="5"/>
                                        </p:tgtEl>
                                        <p:attrNameLst>
                                          <p:attrName>ppt_y</p:attrName>
                                        </p:attrNameLst>
                                      </p:cBhvr>
                                      <p:tavLst>
                                        <p:tav tm="0">
                                          <p:val>
                                            <p:strVal val="ppt_y"/>
                                          </p:val>
                                        </p:tav>
                                        <p:tav tm="100000">
                                          <p:val>
                                            <p:strVal val="0-ppt_h/2"/>
                                          </p:val>
                                        </p:tav>
                                      </p:tavLst>
                                    </p:anim>
                                    <p:set>
                                      <p:cBhvr>
                                        <p:cTn id="16" dur="1" fill="hold">
                                          <p:stCondLst>
                                            <p:cond delay="4999"/>
                                          </p:stCondLst>
                                        </p:cTn>
                                        <p:tgtEl>
                                          <p:spTgt spid="5"/>
                                        </p:tgtEl>
                                        <p:attrNameLst>
                                          <p:attrName>style.visibility</p:attrName>
                                        </p:attrNameLst>
                                      </p:cBhvr>
                                      <p:to>
                                        <p:strVal val="hidden"/>
                                      </p:to>
                                    </p:set>
                                  </p:childTnLst>
                                </p:cTn>
                              </p:par>
                              <p:par>
                                <p:cTn id="17" presetID="2" presetClass="exit" presetSubtype="3" fill="hold" grpId="0" nodeType="withEffect">
                                  <p:stCondLst>
                                    <p:cond delay="0"/>
                                  </p:stCondLst>
                                  <p:childTnLst>
                                    <p:anim calcmode="lin" valueType="num">
                                      <p:cBhvr additive="base">
                                        <p:cTn id="18" dur="5000"/>
                                        <p:tgtEl>
                                          <p:spTgt spid="4"/>
                                        </p:tgtEl>
                                        <p:attrNameLst>
                                          <p:attrName>ppt_x</p:attrName>
                                        </p:attrNameLst>
                                      </p:cBhvr>
                                      <p:tavLst>
                                        <p:tav tm="0">
                                          <p:val>
                                            <p:strVal val="ppt_x"/>
                                          </p:val>
                                        </p:tav>
                                        <p:tav tm="100000">
                                          <p:val>
                                            <p:strVal val="1+ppt_w/2"/>
                                          </p:val>
                                        </p:tav>
                                      </p:tavLst>
                                    </p:anim>
                                    <p:anim calcmode="lin" valueType="num">
                                      <p:cBhvr additive="base">
                                        <p:cTn id="19" dur="5000"/>
                                        <p:tgtEl>
                                          <p:spTgt spid="4"/>
                                        </p:tgtEl>
                                        <p:attrNameLst>
                                          <p:attrName>ppt_y</p:attrName>
                                        </p:attrNameLst>
                                      </p:cBhvr>
                                      <p:tavLst>
                                        <p:tav tm="0">
                                          <p:val>
                                            <p:strVal val="ppt_y"/>
                                          </p:val>
                                        </p:tav>
                                        <p:tav tm="100000">
                                          <p:val>
                                            <p:strVal val="0-ppt_h/2"/>
                                          </p:val>
                                        </p:tav>
                                      </p:tavLst>
                                    </p:anim>
                                    <p:set>
                                      <p:cBhvr>
                                        <p:cTn id="20" dur="1" fill="hold">
                                          <p:stCondLst>
                                            <p:cond delay="4999"/>
                                          </p:stCondLst>
                                        </p:cTn>
                                        <p:tgtEl>
                                          <p:spTgt spid="4"/>
                                        </p:tgtEl>
                                        <p:attrNameLst>
                                          <p:attrName>style.visibility</p:attrName>
                                        </p:attrNameLst>
                                      </p:cBhvr>
                                      <p:to>
                                        <p:strVal val="hidden"/>
                                      </p:to>
                                    </p:set>
                                  </p:childTnLst>
                                </p:cTn>
                              </p:par>
                              <p:par>
                                <p:cTn id="21" presetID="2" presetClass="exit" presetSubtype="6" fill="hold" grpId="0" nodeType="withEffect">
                                  <p:stCondLst>
                                    <p:cond delay="0"/>
                                  </p:stCondLst>
                                  <p:childTnLst>
                                    <p:anim calcmode="lin" valueType="num">
                                      <p:cBhvr additive="base">
                                        <p:cTn id="22" dur="5000"/>
                                        <p:tgtEl>
                                          <p:spTgt spid="7"/>
                                        </p:tgtEl>
                                        <p:attrNameLst>
                                          <p:attrName>ppt_x</p:attrName>
                                        </p:attrNameLst>
                                      </p:cBhvr>
                                      <p:tavLst>
                                        <p:tav tm="0">
                                          <p:val>
                                            <p:strVal val="ppt_x"/>
                                          </p:val>
                                        </p:tav>
                                        <p:tav tm="100000">
                                          <p:val>
                                            <p:strVal val="1+ppt_w/2"/>
                                          </p:val>
                                        </p:tav>
                                      </p:tavLst>
                                    </p:anim>
                                    <p:anim calcmode="lin" valueType="num">
                                      <p:cBhvr additive="base">
                                        <p:cTn id="23" dur="5000"/>
                                        <p:tgtEl>
                                          <p:spTgt spid="7"/>
                                        </p:tgtEl>
                                        <p:attrNameLst>
                                          <p:attrName>ppt_y</p:attrName>
                                        </p:attrNameLst>
                                      </p:cBhvr>
                                      <p:tavLst>
                                        <p:tav tm="0">
                                          <p:val>
                                            <p:strVal val="ppt_y"/>
                                          </p:val>
                                        </p:tav>
                                        <p:tav tm="100000">
                                          <p:val>
                                            <p:strVal val="1+ppt_h/2"/>
                                          </p:val>
                                        </p:tav>
                                      </p:tavLst>
                                    </p:anim>
                                    <p:set>
                                      <p:cBhvr>
                                        <p:cTn id="24" dur="1" fill="hold">
                                          <p:stCondLst>
                                            <p:cond delay="4999"/>
                                          </p:stCondLst>
                                        </p:cTn>
                                        <p:tgtEl>
                                          <p:spTgt spid="7"/>
                                        </p:tgtEl>
                                        <p:attrNameLst>
                                          <p:attrName>style.visibility</p:attrName>
                                        </p:attrNameLst>
                                      </p:cBhvr>
                                      <p:to>
                                        <p:strVal val="hidden"/>
                                      </p:to>
                                    </p:set>
                                  </p:childTnLst>
                                </p:cTn>
                              </p:par>
                              <p:par>
                                <p:cTn id="25" presetID="2" presetClass="exit" presetSubtype="12" fill="hold" grpId="0" nodeType="withEffect">
                                  <p:stCondLst>
                                    <p:cond delay="0"/>
                                  </p:stCondLst>
                                  <p:childTnLst>
                                    <p:anim calcmode="lin" valueType="num">
                                      <p:cBhvr additive="base">
                                        <p:cTn id="26" dur="5000"/>
                                        <p:tgtEl>
                                          <p:spTgt spid="10"/>
                                        </p:tgtEl>
                                        <p:attrNameLst>
                                          <p:attrName>ppt_x</p:attrName>
                                        </p:attrNameLst>
                                      </p:cBhvr>
                                      <p:tavLst>
                                        <p:tav tm="0">
                                          <p:val>
                                            <p:strVal val="ppt_x"/>
                                          </p:val>
                                        </p:tav>
                                        <p:tav tm="100000">
                                          <p:val>
                                            <p:strVal val="0-ppt_w/2"/>
                                          </p:val>
                                        </p:tav>
                                      </p:tavLst>
                                    </p:anim>
                                    <p:anim calcmode="lin" valueType="num">
                                      <p:cBhvr additive="base">
                                        <p:cTn id="27" dur="5000"/>
                                        <p:tgtEl>
                                          <p:spTgt spid="10"/>
                                        </p:tgtEl>
                                        <p:attrNameLst>
                                          <p:attrName>ppt_y</p:attrName>
                                        </p:attrNameLst>
                                      </p:cBhvr>
                                      <p:tavLst>
                                        <p:tav tm="0">
                                          <p:val>
                                            <p:strVal val="ppt_y"/>
                                          </p:val>
                                        </p:tav>
                                        <p:tav tm="100000">
                                          <p:val>
                                            <p:strVal val="1+ppt_h/2"/>
                                          </p:val>
                                        </p:tav>
                                      </p:tavLst>
                                    </p:anim>
                                    <p:set>
                                      <p:cBhvr>
                                        <p:cTn id="28" dur="1" fill="hold">
                                          <p:stCondLst>
                                            <p:cond delay="4999"/>
                                          </p:stCondLst>
                                        </p:cTn>
                                        <p:tgtEl>
                                          <p:spTgt spid="10"/>
                                        </p:tgtEl>
                                        <p:attrNameLst>
                                          <p:attrName>style.visibility</p:attrName>
                                        </p:attrNameLst>
                                      </p:cBhvr>
                                      <p:to>
                                        <p:strVal val="hidden"/>
                                      </p:to>
                                    </p:set>
                                  </p:childTnLst>
                                </p:cTn>
                              </p:par>
                              <p:par>
                                <p:cTn id="29" presetID="2" presetClass="exit" presetSubtype="9" fill="hold" grpId="0" nodeType="withEffect">
                                  <p:stCondLst>
                                    <p:cond delay="0"/>
                                  </p:stCondLst>
                                  <p:childTnLst>
                                    <p:anim calcmode="lin" valueType="num">
                                      <p:cBhvr additive="base">
                                        <p:cTn id="30" dur="5000"/>
                                        <p:tgtEl>
                                          <p:spTgt spid="14"/>
                                        </p:tgtEl>
                                        <p:attrNameLst>
                                          <p:attrName>ppt_x</p:attrName>
                                        </p:attrNameLst>
                                      </p:cBhvr>
                                      <p:tavLst>
                                        <p:tav tm="0">
                                          <p:val>
                                            <p:strVal val="ppt_x"/>
                                          </p:val>
                                        </p:tav>
                                        <p:tav tm="100000">
                                          <p:val>
                                            <p:strVal val="0-ppt_w/2"/>
                                          </p:val>
                                        </p:tav>
                                      </p:tavLst>
                                    </p:anim>
                                    <p:anim calcmode="lin" valueType="num">
                                      <p:cBhvr additive="base">
                                        <p:cTn id="31" dur="5000"/>
                                        <p:tgtEl>
                                          <p:spTgt spid="14"/>
                                        </p:tgtEl>
                                        <p:attrNameLst>
                                          <p:attrName>ppt_y</p:attrName>
                                        </p:attrNameLst>
                                      </p:cBhvr>
                                      <p:tavLst>
                                        <p:tav tm="0">
                                          <p:val>
                                            <p:strVal val="ppt_y"/>
                                          </p:val>
                                        </p:tav>
                                        <p:tav tm="100000">
                                          <p:val>
                                            <p:strVal val="0-ppt_h/2"/>
                                          </p:val>
                                        </p:tav>
                                      </p:tavLst>
                                    </p:anim>
                                    <p:set>
                                      <p:cBhvr>
                                        <p:cTn id="32" dur="1" fill="hold">
                                          <p:stCondLst>
                                            <p:cond delay="4999"/>
                                          </p:stCondLst>
                                        </p:cTn>
                                        <p:tgtEl>
                                          <p:spTgt spid="14"/>
                                        </p:tgtEl>
                                        <p:attrNameLst>
                                          <p:attrName>style.visibility</p:attrName>
                                        </p:attrNameLst>
                                      </p:cBhvr>
                                      <p:to>
                                        <p:strVal val="hidden"/>
                                      </p:to>
                                    </p:set>
                                  </p:childTnLst>
                                </p:cTn>
                              </p:par>
                              <p:par>
                                <p:cTn id="33" presetID="2" presetClass="exit" presetSubtype="3" fill="hold" grpId="0" nodeType="withEffect">
                                  <p:stCondLst>
                                    <p:cond delay="0"/>
                                  </p:stCondLst>
                                  <p:childTnLst>
                                    <p:anim calcmode="lin" valueType="num">
                                      <p:cBhvr additive="base">
                                        <p:cTn id="34" dur="5000"/>
                                        <p:tgtEl>
                                          <p:spTgt spid="12"/>
                                        </p:tgtEl>
                                        <p:attrNameLst>
                                          <p:attrName>ppt_x</p:attrName>
                                        </p:attrNameLst>
                                      </p:cBhvr>
                                      <p:tavLst>
                                        <p:tav tm="0">
                                          <p:val>
                                            <p:strVal val="ppt_x"/>
                                          </p:val>
                                        </p:tav>
                                        <p:tav tm="100000">
                                          <p:val>
                                            <p:strVal val="1+ppt_w/2"/>
                                          </p:val>
                                        </p:tav>
                                      </p:tavLst>
                                    </p:anim>
                                    <p:anim calcmode="lin" valueType="num">
                                      <p:cBhvr additive="base">
                                        <p:cTn id="35" dur="5000"/>
                                        <p:tgtEl>
                                          <p:spTgt spid="12"/>
                                        </p:tgtEl>
                                        <p:attrNameLst>
                                          <p:attrName>ppt_y</p:attrName>
                                        </p:attrNameLst>
                                      </p:cBhvr>
                                      <p:tavLst>
                                        <p:tav tm="0">
                                          <p:val>
                                            <p:strVal val="ppt_y"/>
                                          </p:val>
                                        </p:tav>
                                        <p:tav tm="100000">
                                          <p:val>
                                            <p:strVal val="0-ppt_h/2"/>
                                          </p:val>
                                        </p:tav>
                                      </p:tavLst>
                                    </p:anim>
                                    <p:set>
                                      <p:cBhvr>
                                        <p:cTn id="36" dur="1" fill="hold">
                                          <p:stCondLst>
                                            <p:cond delay="4999"/>
                                          </p:stCondLst>
                                        </p:cTn>
                                        <p:tgtEl>
                                          <p:spTgt spid="12"/>
                                        </p:tgtEl>
                                        <p:attrNameLst>
                                          <p:attrName>style.visibility</p:attrName>
                                        </p:attrNameLst>
                                      </p:cBhvr>
                                      <p:to>
                                        <p:strVal val="hidden"/>
                                      </p:to>
                                    </p:set>
                                  </p:childTnLst>
                                </p:cTn>
                              </p:par>
                              <p:par>
                                <p:cTn id="37" presetID="2" presetClass="exit" presetSubtype="6" fill="hold" grpId="0" nodeType="withEffect">
                                  <p:stCondLst>
                                    <p:cond delay="0"/>
                                  </p:stCondLst>
                                  <p:childTnLst>
                                    <p:anim calcmode="lin" valueType="num">
                                      <p:cBhvr additive="base">
                                        <p:cTn id="38" dur="5000"/>
                                        <p:tgtEl>
                                          <p:spTgt spid="8"/>
                                        </p:tgtEl>
                                        <p:attrNameLst>
                                          <p:attrName>ppt_x</p:attrName>
                                        </p:attrNameLst>
                                      </p:cBhvr>
                                      <p:tavLst>
                                        <p:tav tm="0">
                                          <p:val>
                                            <p:strVal val="ppt_x"/>
                                          </p:val>
                                        </p:tav>
                                        <p:tav tm="100000">
                                          <p:val>
                                            <p:strVal val="1+ppt_w/2"/>
                                          </p:val>
                                        </p:tav>
                                      </p:tavLst>
                                    </p:anim>
                                    <p:anim calcmode="lin" valueType="num">
                                      <p:cBhvr additive="base">
                                        <p:cTn id="39" dur="5000"/>
                                        <p:tgtEl>
                                          <p:spTgt spid="8"/>
                                        </p:tgtEl>
                                        <p:attrNameLst>
                                          <p:attrName>ppt_y</p:attrName>
                                        </p:attrNameLst>
                                      </p:cBhvr>
                                      <p:tavLst>
                                        <p:tav tm="0">
                                          <p:val>
                                            <p:strVal val="ppt_y"/>
                                          </p:val>
                                        </p:tav>
                                        <p:tav tm="100000">
                                          <p:val>
                                            <p:strVal val="1+ppt_h/2"/>
                                          </p:val>
                                        </p:tav>
                                      </p:tavLst>
                                    </p:anim>
                                    <p:set>
                                      <p:cBhvr>
                                        <p:cTn id="40" dur="1" fill="hold">
                                          <p:stCondLst>
                                            <p:cond delay="4999"/>
                                          </p:stCondLst>
                                        </p:cTn>
                                        <p:tgtEl>
                                          <p:spTgt spid="8"/>
                                        </p:tgtEl>
                                        <p:attrNameLst>
                                          <p:attrName>style.visibility</p:attrName>
                                        </p:attrNameLst>
                                      </p:cBhvr>
                                      <p:to>
                                        <p:strVal val="hidden"/>
                                      </p:to>
                                    </p:set>
                                  </p:childTnLst>
                                </p:cTn>
                              </p:par>
                              <p:par>
                                <p:cTn id="41" presetID="2" presetClass="exit" presetSubtype="12" fill="hold" grpId="0" nodeType="withEffect">
                                  <p:stCondLst>
                                    <p:cond delay="0"/>
                                  </p:stCondLst>
                                  <p:childTnLst>
                                    <p:anim calcmode="lin" valueType="num">
                                      <p:cBhvr additive="base">
                                        <p:cTn id="42" dur="5000"/>
                                        <p:tgtEl>
                                          <p:spTgt spid="11"/>
                                        </p:tgtEl>
                                        <p:attrNameLst>
                                          <p:attrName>ppt_x</p:attrName>
                                        </p:attrNameLst>
                                      </p:cBhvr>
                                      <p:tavLst>
                                        <p:tav tm="0">
                                          <p:val>
                                            <p:strVal val="ppt_x"/>
                                          </p:val>
                                        </p:tav>
                                        <p:tav tm="100000">
                                          <p:val>
                                            <p:strVal val="0-ppt_w/2"/>
                                          </p:val>
                                        </p:tav>
                                      </p:tavLst>
                                    </p:anim>
                                    <p:anim calcmode="lin" valueType="num">
                                      <p:cBhvr additive="base">
                                        <p:cTn id="43" dur="5000"/>
                                        <p:tgtEl>
                                          <p:spTgt spid="11"/>
                                        </p:tgtEl>
                                        <p:attrNameLst>
                                          <p:attrName>ppt_y</p:attrName>
                                        </p:attrNameLst>
                                      </p:cBhvr>
                                      <p:tavLst>
                                        <p:tav tm="0">
                                          <p:val>
                                            <p:strVal val="ppt_y"/>
                                          </p:val>
                                        </p:tav>
                                        <p:tav tm="100000">
                                          <p:val>
                                            <p:strVal val="1+ppt_h/2"/>
                                          </p:val>
                                        </p:tav>
                                      </p:tavLst>
                                    </p:anim>
                                    <p:set>
                                      <p:cBhvr>
                                        <p:cTn id="44" dur="1" fill="hold">
                                          <p:stCondLst>
                                            <p:cond delay="4999"/>
                                          </p:stCondLst>
                                        </p:cTn>
                                        <p:tgtEl>
                                          <p:spTgt spid="11"/>
                                        </p:tgtEl>
                                        <p:attrNameLst>
                                          <p:attrName>style.visibility</p:attrName>
                                        </p:attrNameLst>
                                      </p:cBhvr>
                                      <p:to>
                                        <p:strVal val="hidden"/>
                                      </p:to>
                                    </p:set>
                                  </p:childTnLst>
                                </p:cTn>
                              </p:par>
                              <p:par>
                                <p:cTn id="45" presetID="2" presetClass="exit" presetSubtype="9" fill="hold" grpId="0" nodeType="withEffect">
                                  <p:stCondLst>
                                    <p:cond delay="0"/>
                                  </p:stCondLst>
                                  <p:childTnLst>
                                    <p:anim calcmode="lin" valueType="num">
                                      <p:cBhvr additive="base">
                                        <p:cTn id="46" dur="5000"/>
                                        <p:tgtEl>
                                          <p:spTgt spid="15"/>
                                        </p:tgtEl>
                                        <p:attrNameLst>
                                          <p:attrName>ppt_x</p:attrName>
                                        </p:attrNameLst>
                                      </p:cBhvr>
                                      <p:tavLst>
                                        <p:tav tm="0">
                                          <p:val>
                                            <p:strVal val="ppt_x"/>
                                          </p:val>
                                        </p:tav>
                                        <p:tav tm="100000">
                                          <p:val>
                                            <p:strVal val="0-ppt_w/2"/>
                                          </p:val>
                                        </p:tav>
                                      </p:tavLst>
                                    </p:anim>
                                    <p:anim calcmode="lin" valueType="num">
                                      <p:cBhvr additive="base">
                                        <p:cTn id="47" dur="5000"/>
                                        <p:tgtEl>
                                          <p:spTgt spid="15"/>
                                        </p:tgtEl>
                                        <p:attrNameLst>
                                          <p:attrName>ppt_y</p:attrName>
                                        </p:attrNameLst>
                                      </p:cBhvr>
                                      <p:tavLst>
                                        <p:tav tm="0">
                                          <p:val>
                                            <p:strVal val="ppt_y"/>
                                          </p:val>
                                        </p:tav>
                                        <p:tav tm="100000">
                                          <p:val>
                                            <p:strVal val="0-ppt_h/2"/>
                                          </p:val>
                                        </p:tav>
                                      </p:tavLst>
                                    </p:anim>
                                    <p:set>
                                      <p:cBhvr>
                                        <p:cTn id="48" dur="1" fill="hold">
                                          <p:stCondLst>
                                            <p:cond delay="4999"/>
                                          </p:stCondLst>
                                        </p:cTn>
                                        <p:tgtEl>
                                          <p:spTgt spid="15"/>
                                        </p:tgtEl>
                                        <p:attrNameLst>
                                          <p:attrName>style.visibility</p:attrName>
                                        </p:attrNameLst>
                                      </p:cBhvr>
                                      <p:to>
                                        <p:strVal val="hidden"/>
                                      </p:to>
                                    </p:set>
                                  </p:childTnLst>
                                </p:cTn>
                              </p:par>
                              <p:par>
                                <p:cTn id="49" presetID="2" presetClass="exit" presetSubtype="3" fill="hold" grpId="0" nodeType="withEffect">
                                  <p:stCondLst>
                                    <p:cond delay="0"/>
                                  </p:stCondLst>
                                  <p:childTnLst>
                                    <p:anim calcmode="lin" valueType="num">
                                      <p:cBhvr additive="base">
                                        <p:cTn id="50" dur="5000"/>
                                        <p:tgtEl>
                                          <p:spTgt spid="13"/>
                                        </p:tgtEl>
                                        <p:attrNameLst>
                                          <p:attrName>ppt_x</p:attrName>
                                        </p:attrNameLst>
                                      </p:cBhvr>
                                      <p:tavLst>
                                        <p:tav tm="0">
                                          <p:val>
                                            <p:strVal val="ppt_x"/>
                                          </p:val>
                                        </p:tav>
                                        <p:tav tm="100000">
                                          <p:val>
                                            <p:strVal val="1+ppt_w/2"/>
                                          </p:val>
                                        </p:tav>
                                      </p:tavLst>
                                    </p:anim>
                                    <p:anim calcmode="lin" valueType="num">
                                      <p:cBhvr additive="base">
                                        <p:cTn id="51" dur="5000"/>
                                        <p:tgtEl>
                                          <p:spTgt spid="13"/>
                                        </p:tgtEl>
                                        <p:attrNameLst>
                                          <p:attrName>ppt_y</p:attrName>
                                        </p:attrNameLst>
                                      </p:cBhvr>
                                      <p:tavLst>
                                        <p:tav tm="0">
                                          <p:val>
                                            <p:strVal val="ppt_y"/>
                                          </p:val>
                                        </p:tav>
                                        <p:tav tm="100000">
                                          <p:val>
                                            <p:strVal val="0-ppt_h/2"/>
                                          </p:val>
                                        </p:tav>
                                      </p:tavLst>
                                    </p:anim>
                                    <p:set>
                                      <p:cBhvr>
                                        <p:cTn id="52" dur="1" fill="hold">
                                          <p:stCondLst>
                                            <p:cond delay="4999"/>
                                          </p:stCondLst>
                                        </p:cTn>
                                        <p:tgtEl>
                                          <p:spTgt spid="13"/>
                                        </p:tgtEl>
                                        <p:attrNameLst>
                                          <p:attrName>style.visibility</p:attrName>
                                        </p:attrNameLst>
                                      </p:cBhvr>
                                      <p:to>
                                        <p:strVal val="hidden"/>
                                      </p:to>
                                    </p:set>
                                  </p:childTnLst>
                                </p:cTn>
                              </p:par>
                              <p:par>
                                <p:cTn id="53" presetID="23" presetClass="entr" presetSubtype="16" fill="hold" nodeType="withEffect">
                                  <p:stCondLst>
                                    <p:cond delay="0"/>
                                  </p:stCondLst>
                                  <p:childTnLst>
                                    <p:set>
                                      <p:cBhvr>
                                        <p:cTn id="54" dur="1" fill="hold">
                                          <p:stCondLst>
                                            <p:cond delay="0"/>
                                          </p:stCondLst>
                                        </p:cTn>
                                        <p:tgtEl>
                                          <p:spTgt spid="17"/>
                                        </p:tgtEl>
                                        <p:attrNameLst>
                                          <p:attrName>style.visibility</p:attrName>
                                        </p:attrNameLst>
                                      </p:cBhvr>
                                      <p:to>
                                        <p:strVal val="visible"/>
                                      </p:to>
                                    </p:set>
                                    <p:anim calcmode="lin" valueType="num">
                                      <p:cBhvr>
                                        <p:cTn id="55" dur="2000" fill="hold"/>
                                        <p:tgtEl>
                                          <p:spTgt spid="17"/>
                                        </p:tgtEl>
                                        <p:attrNameLst>
                                          <p:attrName>ppt_w</p:attrName>
                                        </p:attrNameLst>
                                      </p:cBhvr>
                                      <p:tavLst>
                                        <p:tav tm="0">
                                          <p:val>
                                            <p:fltVal val="0"/>
                                          </p:val>
                                        </p:tav>
                                        <p:tav tm="100000">
                                          <p:val>
                                            <p:strVal val="#ppt_w"/>
                                          </p:val>
                                        </p:tav>
                                      </p:tavLst>
                                    </p:anim>
                                    <p:anim calcmode="lin" valueType="num">
                                      <p:cBhvr>
                                        <p:cTn id="56" dur="2000" fill="hold"/>
                                        <p:tgtEl>
                                          <p:spTgt spid="17"/>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4" grpId="0" animBg="1"/>
      <p:bldP spid="5" grpId="0" animBg="1"/>
      <p:bldP spid="7" grpId="0" animBg="1"/>
      <p:bldP spid="8" grpId="0" animBg="1"/>
      <p:bldP spid="10" grpId="0" animBg="1"/>
      <p:bldP spid="11" grpId="0" animBg="1"/>
      <p:bldP spid="12" grpId="0" animBg="1"/>
      <p:bldP spid="13" grpId="0" animBg="1"/>
      <p:bldP spid="14" grpId="0" animBg="1"/>
      <p:bldP spid="15" grpId="0" animBg="1"/>
    </p:bld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descr="http://1.bp.blogspot.com/-DPp_-kGDL64/TzR4_sgEQDI/AAAAAAAACWc/h2pOVQq0Y8Y/s1600/0k0289_gif-sicodelicos-21.gif"/>
          <p:cNvPicPr>
            <a:picLocks noChangeAspect="1" noChangeArrowheads="1" noCrop="1"/>
          </p:cNvPicPr>
          <p:nvPr/>
        </p:nvPicPr>
        <p:blipFill>
          <a:blip r:embed="rId2" cstate="print">
            <a:duotone>
              <a:prstClr val="black"/>
              <a:schemeClr val="accent6">
                <a:tint val="45000"/>
                <a:satMod val="400000"/>
              </a:schemeClr>
            </a:duotone>
            <a:lum bright="-25000" contrast="51000"/>
          </a:blip>
          <a:srcRect/>
          <a:stretch>
            <a:fillRect/>
          </a:stretch>
        </p:blipFill>
        <p:spPr bwMode="auto">
          <a:xfrm>
            <a:off x="-1" y="0"/>
            <a:ext cx="7380289" cy="9180513"/>
          </a:xfrm>
          <a:prstGeom prst="rect">
            <a:avLst/>
          </a:prstGeom>
          <a:noFill/>
        </p:spPr>
      </p:pic>
      <p:pic>
        <p:nvPicPr>
          <p:cNvPr id="1026" name="Picture 2" descr="11"/>
          <p:cNvPicPr>
            <a:picLocks noChangeAspect="1" noChangeArrowheads="1"/>
          </p:cNvPicPr>
          <p:nvPr/>
        </p:nvPicPr>
        <p:blipFill>
          <a:blip r:embed="rId3"/>
          <a:srcRect/>
          <a:stretch>
            <a:fillRect/>
          </a:stretch>
        </p:blipFill>
        <p:spPr bwMode="auto">
          <a:xfrm>
            <a:off x="-74273" y="2304240"/>
            <a:ext cx="7454561" cy="5590388"/>
          </a:xfrm>
          <a:prstGeom prst="rect">
            <a:avLst/>
          </a:prstGeom>
          <a:noFill/>
        </p:spPr>
      </p:pic>
      <p:sp>
        <p:nvSpPr>
          <p:cNvPr id="3" name="2 Rectángulo"/>
          <p:cNvSpPr/>
          <p:nvPr/>
        </p:nvSpPr>
        <p:spPr>
          <a:xfrm>
            <a:off x="618310" y="661166"/>
            <a:ext cx="4286280" cy="1569660"/>
          </a:xfrm>
          <a:prstGeom prst="rect">
            <a:avLst/>
          </a:prstGeom>
        </p:spPr>
        <p:txBody>
          <a:bodyPr wrap="square">
            <a:spAutoFit/>
          </a:bodyPr>
          <a:lstStyle/>
          <a:p>
            <a:r>
              <a:rPr lang="es-ES" sz="3200" b="1" dirty="0" smtClean="0">
                <a:latin typeface="Aharoni" pitchFamily="2" charset="-79"/>
                <a:cs typeface="Aharoni" pitchFamily="2" charset="-79"/>
              </a:rPr>
              <a:t>Y finalizamos con esta joya de lo extremo…</a:t>
            </a:r>
            <a:endParaRPr lang="es-ES" sz="3200" dirty="0">
              <a:latin typeface="Aharoni" pitchFamily="2" charset="-79"/>
              <a:cs typeface="Aharoni" pitchFamily="2" charset="-79"/>
            </a:endParaRPr>
          </a:p>
        </p:txBody>
      </p:sp>
    </p:spTree>
  </p:cSld>
  <p:clrMapOvr>
    <a:masterClrMapping/>
  </p:clrMapOvr>
  <p:transition spd="slow" advTm="7000">
    <p:blinds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4"/>
                                        </p:tgtEl>
                                        <p:attrNameLst>
                                          <p:attrName>style.opacity</p:attrName>
                                        </p:attrNameLst>
                                      </p:cBhvr>
                                      <p:to>
                                        <p:strVal val="0.25"/>
                                      </p:to>
                                    </p:set>
                                    <p:animEffect filter="image" prLst="opacity: 0.25">
                                      <p:cBhvr rctx="IE">
                                        <p:cTn id="7" dur="indefinite"/>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 name="Picture 2" descr="http://3.bp.blogspot.com/-r6HM6KE57Dc/TzMsOjLvfaI/AAAAAAAACT8/u7-wAM1dZcc/s1600/0k0289_gif-sicodelicos-02.gif"/>
          <p:cNvPicPr>
            <a:picLocks noChangeAspect="1" noChangeArrowheads="1" noCrop="1"/>
          </p:cNvPicPr>
          <p:nvPr/>
        </p:nvPicPr>
        <p:blipFill>
          <a:blip r:embed="rId2" cstate="print">
            <a:duotone>
              <a:prstClr val="black"/>
              <a:schemeClr val="accent3">
                <a:tint val="45000"/>
                <a:satMod val="400000"/>
              </a:schemeClr>
            </a:duotone>
          </a:blip>
          <a:srcRect/>
          <a:stretch>
            <a:fillRect/>
          </a:stretch>
        </p:blipFill>
        <p:spPr bwMode="auto">
          <a:xfrm>
            <a:off x="0" y="0"/>
            <a:ext cx="7380289" cy="9180513"/>
          </a:xfrm>
          <a:prstGeom prst="rect">
            <a:avLst/>
          </a:prstGeom>
          <a:noFill/>
        </p:spPr>
      </p:pic>
      <p:pic>
        <p:nvPicPr>
          <p:cNvPr id="155652" name="Image 2" descr="swirlrainbw3.gif"/>
          <p:cNvPicPr>
            <a:picLocks noChangeAspect="1"/>
          </p:cNvPicPr>
          <p:nvPr/>
        </p:nvPicPr>
        <p:blipFill>
          <a:blip r:embed="rId3" cstate="print"/>
          <a:srcRect/>
          <a:stretch>
            <a:fillRect/>
          </a:stretch>
        </p:blipFill>
        <p:spPr bwMode="auto">
          <a:xfrm rot="5400000">
            <a:off x="-4562166" y="4562172"/>
            <a:ext cx="9180513" cy="56180"/>
          </a:xfrm>
          <a:prstGeom prst="rect">
            <a:avLst/>
          </a:prstGeom>
          <a:noFill/>
          <a:ln w="9525">
            <a:noFill/>
            <a:miter lim="800000"/>
            <a:headEnd/>
            <a:tailEnd/>
          </a:ln>
        </p:spPr>
      </p:pic>
      <p:pic>
        <p:nvPicPr>
          <p:cNvPr id="155653" name="Image 2" descr="swirlrainbw3.gif"/>
          <p:cNvPicPr>
            <a:picLocks noChangeAspect="1"/>
          </p:cNvPicPr>
          <p:nvPr/>
        </p:nvPicPr>
        <p:blipFill>
          <a:blip r:embed="rId3" cstate="print"/>
          <a:srcRect/>
          <a:stretch>
            <a:fillRect/>
          </a:stretch>
        </p:blipFill>
        <p:spPr bwMode="auto">
          <a:xfrm rot="5400000">
            <a:off x="2818121" y="4562166"/>
            <a:ext cx="9180513" cy="56180"/>
          </a:xfrm>
          <a:prstGeom prst="rect">
            <a:avLst/>
          </a:prstGeom>
          <a:noFill/>
          <a:ln w="9525">
            <a:noFill/>
            <a:miter lim="800000"/>
            <a:headEnd/>
            <a:tailEnd/>
          </a:ln>
        </p:spPr>
      </p:pic>
      <p:pic>
        <p:nvPicPr>
          <p:cNvPr id="155654" name="Image 2" descr="swirlrainbw3.gif"/>
          <p:cNvPicPr>
            <a:picLocks noChangeAspect="1"/>
          </p:cNvPicPr>
          <p:nvPr/>
        </p:nvPicPr>
        <p:blipFill>
          <a:blip r:embed="rId3" cstate="print"/>
          <a:srcRect/>
          <a:stretch>
            <a:fillRect/>
          </a:stretch>
        </p:blipFill>
        <p:spPr bwMode="auto">
          <a:xfrm rot="10800000">
            <a:off x="3" y="0"/>
            <a:ext cx="7380288" cy="93053"/>
          </a:xfrm>
          <a:prstGeom prst="rect">
            <a:avLst/>
          </a:prstGeom>
          <a:noFill/>
          <a:ln w="9525">
            <a:noFill/>
            <a:miter lim="800000"/>
            <a:headEnd/>
            <a:tailEnd/>
          </a:ln>
        </p:spPr>
      </p:pic>
      <p:pic>
        <p:nvPicPr>
          <p:cNvPr id="155655" name="Image 2" descr="swirlrainbw3.gif"/>
          <p:cNvPicPr>
            <a:picLocks noChangeAspect="1"/>
          </p:cNvPicPr>
          <p:nvPr/>
        </p:nvPicPr>
        <p:blipFill>
          <a:blip r:embed="rId3" cstate="print"/>
          <a:srcRect/>
          <a:stretch>
            <a:fillRect/>
          </a:stretch>
        </p:blipFill>
        <p:spPr bwMode="auto">
          <a:xfrm rot="10800000">
            <a:off x="3" y="9080532"/>
            <a:ext cx="7380288" cy="99982"/>
          </a:xfrm>
          <a:prstGeom prst="rect">
            <a:avLst/>
          </a:prstGeom>
          <a:noFill/>
          <a:ln w="9525">
            <a:noFill/>
            <a:miter lim="800000"/>
            <a:headEnd/>
            <a:tailEnd/>
          </a:ln>
        </p:spPr>
      </p:pic>
      <p:sp>
        <p:nvSpPr>
          <p:cNvPr id="155665" name="Rectangle 17"/>
          <p:cNvSpPr>
            <a:spLocks noChangeArrowheads="1"/>
          </p:cNvSpPr>
          <p:nvPr/>
        </p:nvSpPr>
        <p:spPr bwMode="auto">
          <a:xfrm>
            <a:off x="288270" y="7841716"/>
            <a:ext cx="121111" cy="311105"/>
          </a:xfrm>
          <a:prstGeom prst="rect">
            <a:avLst/>
          </a:prstGeom>
          <a:noFill/>
          <a:ln w="9525">
            <a:solidFill>
              <a:srgbClr val="E31C07"/>
            </a:solidFill>
            <a:miter lim="800000"/>
            <a:headEnd/>
            <a:tailEnd/>
          </a:ln>
          <a:effectLst/>
        </p:spPr>
        <p:txBody>
          <a:bodyPr wrap="none" lIns="33776" tIns="16888" rIns="33776" bIns="16888">
            <a:spAutoFit/>
          </a:bodyPr>
          <a:lstStyle/>
          <a:p>
            <a:pPr defTabSz="816268"/>
            <a:r>
              <a:rPr lang="fr-CA" dirty="0"/>
              <a:t> </a:t>
            </a:r>
            <a:endParaRPr lang="es-ES" b="1" i="1" dirty="0"/>
          </a:p>
        </p:txBody>
      </p:sp>
      <p:pic>
        <p:nvPicPr>
          <p:cNvPr id="155650" name="Picture 2" descr="CARA"/>
          <p:cNvPicPr>
            <a:picLocks noChangeAspect="1" noChangeArrowheads="1"/>
          </p:cNvPicPr>
          <p:nvPr/>
        </p:nvPicPr>
        <p:blipFill>
          <a:blip r:embed="rId4" cstate="email"/>
          <a:srcRect/>
          <a:stretch>
            <a:fillRect/>
          </a:stretch>
        </p:blipFill>
        <p:spPr bwMode="auto">
          <a:xfrm>
            <a:off x="288272" y="7650452"/>
            <a:ext cx="687228" cy="1026732"/>
          </a:xfrm>
          <a:prstGeom prst="rect">
            <a:avLst/>
          </a:prstGeom>
          <a:noFill/>
          <a:ln w="38100">
            <a:solidFill>
              <a:srgbClr val="1CDEF8"/>
            </a:solidFill>
            <a:miter lim="800000"/>
            <a:headEnd/>
            <a:tailEnd/>
          </a:ln>
        </p:spPr>
      </p:pic>
      <p:sp>
        <p:nvSpPr>
          <p:cNvPr id="19" name="18 Rectángulo"/>
          <p:cNvSpPr/>
          <p:nvPr/>
        </p:nvSpPr>
        <p:spPr>
          <a:xfrm>
            <a:off x="1598380" y="6120360"/>
            <a:ext cx="2172943" cy="1066951"/>
          </a:xfrm>
          <a:prstGeom prst="rect">
            <a:avLst/>
          </a:prstGeom>
        </p:spPr>
        <p:txBody>
          <a:bodyPr wrap="square" lIns="81272" tIns="40636" rIns="81272" bIns="40636">
            <a:spAutoFit/>
          </a:bodyPr>
          <a:lstStyle/>
          <a:p>
            <a:pPr algn="ctr"/>
            <a:endParaRPr lang="es-ES" sz="6400" kern="10" dirty="0">
              <a:ln w="28575">
                <a:solidFill>
                  <a:schemeClr val="tx1"/>
                </a:solidFill>
                <a:round/>
                <a:headEnd/>
                <a:tailEnd/>
              </a:ln>
              <a:solidFill>
                <a:srgbClr val="0066CC"/>
              </a:solidFill>
              <a:effectLst>
                <a:outerShdw dist="35921" dir="2700000" algn="ctr" rotWithShape="0">
                  <a:srgbClr val="990000"/>
                </a:outerShdw>
              </a:effectLst>
              <a:latin typeface="Rockwell Extra Bold"/>
            </a:endParaRPr>
          </a:p>
        </p:txBody>
      </p:sp>
      <p:sp>
        <p:nvSpPr>
          <p:cNvPr id="22" name="WordArt 12"/>
          <p:cNvSpPr>
            <a:spLocks noChangeArrowheads="1" noChangeShapeType="1" noTextEdit="1"/>
          </p:cNvSpPr>
          <p:nvPr/>
        </p:nvSpPr>
        <p:spPr bwMode="auto">
          <a:xfrm>
            <a:off x="2475698" y="2875744"/>
            <a:ext cx="2584331" cy="3417212"/>
          </a:xfrm>
          <a:prstGeom prst="rect">
            <a:avLst/>
          </a:prstGeom>
        </p:spPr>
        <p:txBody>
          <a:bodyPr wrap="none" lIns="81272" tIns="40636" rIns="81272" bIns="40636" fromWordArt="1">
            <a:prstTxWarp prst="textPlain">
              <a:avLst>
                <a:gd name="adj" fmla="val 50000"/>
              </a:avLst>
            </a:prstTxWarp>
          </a:bodyPr>
          <a:lstStyle/>
          <a:p>
            <a:pPr algn="ctr"/>
            <a:r>
              <a:rPr lang="es-ES" sz="3200" kern="10" dirty="0" smtClean="0">
                <a:ln w="19050">
                  <a:solidFill>
                    <a:srgbClr val="0000FF"/>
                  </a:solidFill>
                  <a:round/>
                  <a:headEnd/>
                  <a:tailEnd/>
                </a:ln>
                <a:solidFill>
                  <a:srgbClr val="FFFF00"/>
                </a:solidFill>
                <a:effectLst>
                  <a:outerShdw dist="35921" dir="2700000" algn="ctr" rotWithShape="0">
                    <a:srgbClr val="990000"/>
                  </a:outerShdw>
                </a:effectLst>
                <a:latin typeface="Rockwell Extra Bold" pitchFamily="18" charset="0"/>
              </a:rPr>
              <a:t>UN FUERTE </a:t>
            </a:r>
          </a:p>
          <a:p>
            <a:pPr algn="ctr"/>
            <a:r>
              <a:rPr lang="es-ES" sz="3200" kern="10" dirty="0" smtClean="0">
                <a:ln w="19050">
                  <a:solidFill>
                    <a:srgbClr val="0000FF"/>
                  </a:solidFill>
                  <a:round/>
                  <a:headEnd/>
                  <a:tailEnd/>
                </a:ln>
                <a:solidFill>
                  <a:srgbClr val="FFFF00"/>
                </a:solidFill>
                <a:effectLst>
                  <a:outerShdw dist="35921" dir="2700000" algn="ctr" rotWithShape="0">
                    <a:srgbClr val="990000"/>
                  </a:outerShdw>
                </a:effectLst>
                <a:latin typeface="Rockwell Extra Bold" pitchFamily="18" charset="0"/>
              </a:rPr>
              <a:t>ABRAZO,</a:t>
            </a:r>
          </a:p>
          <a:p>
            <a:pPr algn="ctr"/>
            <a:r>
              <a:rPr lang="es-ES" sz="3200" kern="10" dirty="0" smtClean="0">
                <a:ln w="19050">
                  <a:solidFill>
                    <a:srgbClr val="0000FF"/>
                  </a:solidFill>
                  <a:round/>
                  <a:headEnd/>
                  <a:tailEnd/>
                </a:ln>
                <a:solidFill>
                  <a:srgbClr val="FFFF00"/>
                </a:solidFill>
                <a:effectLst>
                  <a:outerShdw dist="35921" dir="2700000" algn="ctr" rotWithShape="0">
                    <a:srgbClr val="990000"/>
                  </a:outerShdw>
                </a:effectLst>
                <a:latin typeface="Rockwell Extra Bold" pitchFamily="18" charset="0"/>
              </a:rPr>
              <a:t>QUE TENGAS</a:t>
            </a:r>
          </a:p>
          <a:p>
            <a:pPr algn="ctr"/>
            <a:r>
              <a:rPr lang="es-ES" sz="3200" kern="10" dirty="0" smtClean="0">
                <a:ln w="19050">
                  <a:solidFill>
                    <a:srgbClr val="0000FF"/>
                  </a:solidFill>
                  <a:round/>
                  <a:headEnd/>
                  <a:tailEnd/>
                </a:ln>
                <a:solidFill>
                  <a:srgbClr val="FFFF00"/>
                </a:solidFill>
                <a:effectLst>
                  <a:outerShdw dist="35921" dir="2700000" algn="ctr" rotWithShape="0">
                    <a:srgbClr val="990000"/>
                  </a:outerShdw>
                </a:effectLst>
                <a:latin typeface="Rockwell Extra Bold" pitchFamily="18" charset="0"/>
              </a:rPr>
              <a:t>UN BUEN DÍA</a:t>
            </a:r>
            <a:endParaRPr lang="es-ES" sz="3200" kern="10" dirty="0">
              <a:ln w="19050">
                <a:solidFill>
                  <a:srgbClr val="0000FF"/>
                </a:solidFill>
                <a:round/>
                <a:headEnd/>
                <a:tailEnd/>
              </a:ln>
              <a:solidFill>
                <a:srgbClr val="FFFF00"/>
              </a:solidFill>
              <a:effectLst>
                <a:outerShdw dist="35921" dir="2700000" algn="ctr" rotWithShape="0">
                  <a:srgbClr val="990000"/>
                </a:outerShdw>
              </a:effectLst>
              <a:latin typeface="Rockwell Extra Bold" pitchFamily="18" charset="0"/>
            </a:endParaRPr>
          </a:p>
        </p:txBody>
      </p:sp>
      <p:pic>
        <p:nvPicPr>
          <p:cNvPr id="15" name="Picture 6" descr="http://www.nombres-animados.net/Letra-J/Jose-Luis/Nombre-animado-Jose-Luis-04.gif"/>
          <p:cNvPicPr>
            <a:picLocks noChangeAspect="1" noChangeArrowheads="1" noCrop="1"/>
          </p:cNvPicPr>
          <p:nvPr/>
        </p:nvPicPr>
        <p:blipFill>
          <a:blip r:embed="rId5">
            <a:duotone>
              <a:prstClr val="black"/>
              <a:schemeClr val="accent2">
                <a:tint val="45000"/>
                <a:satMod val="400000"/>
              </a:schemeClr>
            </a:duotone>
            <a:lum bright="-10000" contrast="89000"/>
          </a:blip>
          <a:srcRect/>
          <a:stretch>
            <a:fillRect/>
          </a:stretch>
        </p:blipFill>
        <p:spPr bwMode="auto">
          <a:xfrm>
            <a:off x="1261252" y="7519214"/>
            <a:ext cx="1499132" cy="1232930"/>
          </a:xfrm>
          <a:prstGeom prst="rect">
            <a:avLst/>
          </a:prstGeom>
          <a:noFill/>
        </p:spPr>
      </p:pic>
    </p:spTree>
  </p:cSld>
  <p:clrMapOvr>
    <a:masterClrMapping/>
  </p:clrMapOvr>
  <p:transition spd="slow" advTm="11000">
    <p:blinds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16"/>
                                        </p:tgtEl>
                                        <p:attrNameLst>
                                          <p:attrName>style.opacity</p:attrName>
                                        </p:attrNameLst>
                                      </p:cBhvr>
                                      <p:to>
                                        <p:strVal val="0.25"/>
                                      </p:to>
                                    </p:set>
                                    <p:animEffect filter="image" prLst="opacity: 0.25">
                                      <p:cBhvr rctx="IE">
                                        <p:cTn id="7" dur="indefinite"/>
                                        <p:tgtEl>
                                          <p:spTgt spid="16"/>
                                        </p:tgtEl>
                                      </p:cBhvr>
                                    </p:animEffect>
                                  </p:childTnLst>
                                </p:cTn>
                              </p:par>
                              <p:par>
                                <p:cTn id="8" presetID="4" presetClass="exit" presetSubtype="32" fill="hold" nodeType="withEffect">
                                  <p:stCondLst>
                                    <p:cond delay="0"/>
                                  </p:stCondLst>
                                  <p:childTnLst>
                                    <p:animEffect transition="out" filter="box(out)">
                                      <p:cBhvr>
                                        <p:cTn id="9" dur="5000"/>
                                        <p:tgtEl>
                                          <p:spTgt spid="16"/>
                                        </p:tgtEl>
                                      </p:cBhvr>
                                    </p:animEffect>
                                    <p:set>
                                      <p:cBhvr>
                                        <p:cTn id="10" dur="1" fill="hold">
                                          <p:stCondLst>
                                            <p:cond delay="4999"/>
                                          </p:stCondLst>
                                        </p:cTn>
                                        <p:tgtEl>
                                          <p:spTgt spid="16"/>
                                        </p:tgtEl>
                                        <p:attrNameLst>
                                          <p:attrName>style.visibility</p:attrName>
                                        </p:attrNameLst>
                                      </p:cBhvr>
                                      <p:to>
                                        <p:strVal val="hidden"/>
                                      </p:to>
                                    </p:set>
                                  </p:childTnLst>
                                </p:cTn>
                              </p:par>
                              <p:par>
                                <p:cTn id="11" presetID="42" presetClass="entr" presetSubtype="0" fill="hold" grpId="0" nodeType="withEffect">
                                  <p:stCondLst>
                                    <p:cond delay="0"/>
                                  </p:stCondLst>
                                  <p:childTnLst>
                                    <p:set>
                                      <p:cBhvr>
                                        <p:cTn id="12" dur="1" fill="hold">
                                          <p:stCondLst>
                                            <p:cond delay="0"/>
                                          </p:stCondLst>
                                        </p:cTn>
                                        <p:tgtEl>
                                          <p:spTgt spid="22"/>
                                        </p:tgtEl>
                                        <p:attrNameLst>
                                          <p:attrName>style.visibility</p:attrName>
                                        </p:attrNameLst>
                                      </p:cBhvr>
                                      <p:to>
                                        <p:strVal val="visible"/>
                                      </p:to>
                                    </p:set>
                                    <p:animEffect transition="in" filter="fade">
                                      <p:cBhvr>
                                        <p:cTn id="13" dur="2000"/>
                                        <p:tgtEl>
                                          <p:spTgt spid="22"/>
                                        </p:tgtEl>
                                      </p:cBhvr>
                                    </p:animEffect>
                                    <p:anim calcmode="lin" valueType="num">
                                      <p:cBhvr>
                                        <p:cTn id="14" dur="2000" fill="hold"/>
                                        <p:tgtEl>
                                          <p:spTgt spid="22"/>
                                        </p:tgtEl>
                                        <p:attrNameLst>
                                          <p:attrName>ppt_x</p:attrName>
                                        </p:attrNameLst>
                                      </p:cBhvr>
                                      <p:tavLst>
                                        <p:tav tm="0">
                                          <p:val>
                                            <p:strVal val="#ppt_x"/>
                                          </p:val>
                                        </p:tav>
                                        <p:tav tm="100000">
                                          <p:val>
                                            <p:strVal val="#ppt_x"/>
                                          </p:val>
                                        </p:tav>
                                      </p:tavLst>
                                    </p:anim>
                                    <p:anim calcmode="lin" valueType="num">
                                      <p:cBhvr>
                                        <p:cTn id="15" dur="2000" fill="hold"/>
                                        <p:tgtEl>
                                          <p:spTgt spid="22"/>
                                        </p:tgtEl>
                                        <p:attrNameLst>
                                          <p:attrName>ppt_y</p:attrName>
                                        </p:attrNameLst>
                                      </p:cBhvr>
                                      <p:tavLst>
                                        <p:tav tm="0">
                                          <p:val>
                                            <p:strVal val="#ppt_y+.1"/>
                                          </p:val>
                                        </p:tav>
                                        <p:tav tm="100000">
                                          <p:val>
                                            <p:strVal val="#ppt_y"/>
                                          </p:val>
                                        </p:tav>
                                      </p:tavLst>
                                    </p:anim>
                                  </p:childTnLst>
                                </p:cTn>
                              </p:par>
                            </p:childTnLst>
                          </p:cTn>
                        </p:par>
                        <p:par>
                          <p:cTn id="16" fill="hold">
                            <p:stCondLst>
                              <p:cond delay="5000"/>
                            </p:stCondLst>
                            <p:childTnLst>
                              <p:par>
                                <p:cTn id="17" presetID="22" presetClass="emph" presetSubtype="0" repeatCount="indefinite" fill="hold" grpId="1" nodeType="afterEffect">
                                  <p:stCondLst>
                                    <p:cond delay="0"/>
                                  </p:stCondLst>
                                  <p:childTnLst>
                                    <p:animClr clrSpc="hsl" dir="cw">
                                      <p:cBhvr override="childStyle">
                                        <p:cTn id="18" dur="2000" fill="hold"/>
                                        <p:tgtEl>
                                          <p:spTgt spid="22"/>
                                        </p:tgtEl>
                                        <p:attrNameLst>
                                          <p:attrName>style.color</p:attrName>
                                        </p:attrNameLst>
                                      </p:cBhvr>
                                      <p:by>
                                        <p:hsl h="-7200000" s="0" l="0"/>
                                      </p:by>
                                    </p:animClr>
                                    <p:animClr clrSpc="hsl" dir="cw">
                                      <p:cBhvr>
                                        <p:cTn id="19" dur="2000" fill="hold"/>
                                        <p:tgtEl>
                                          <p:spTgt spid="22"/>
                                        </p:tgtEl>
                                        <p:attrNameLst>
                                          <p:attrName>fillcolor</p:attrName>
                                        </p:attrNameLst>
                                      </p:cBhvr>
                                      <p:by>
                                        <p:hsl h="-7200000" s="0" l="0"/>
                                      </p:by>
                                    </p:animClr>
                                    <p:animClr clrSpc="hsl" dir="cw">
                                      <p:cBhvr>
                                        <p:cTn id="20" dur="2000" fill="hold"/>
                                        <p:tgtEl>
                                          <p:spTgt spid="22"/>
                                        </p:tgtEl>
                                        <p:attrNameLst>
                                          <p:attrName>stroke.color</p:attrName>
                                        </p:attrNameLst>
                                      </p:cBhvr>
                                      <p:by>
                                        <p:hsl h="-7200000" s="0" l="0"/>
                                      </p:by>
                                    </p:animClr>
                                    <p:set>
                                      <p:cBhvr>
                                        <p:cTn id="21" dur="2000" fill="hold"/>
                                        <p:tgtEl>
                                          <p:spTgt spid="22"/>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animBg="1"/>
      <p:bldP spid="22" grpId="1" animBg="1"/>
    </p:bldLst>
  </p:timing>
</p:sld>
</file>

<file path=ppt/slides/slide64.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pic>
        <p:nvPicPr>
          <p:cNvPr id="4124" name="sound001.wav">
            <a:hlinkClick r:id="" action="ppaction://media"/>
          </p:cNvPr>
          <p:cNvPicPr>
            <a:picLocks noRot="1" noChangeAspect="1" noChangeArrowheads="1"/>
          </p:cNvPicPr>
          <p:nvPr>
            <a:audioFile r:link="rId1"/>
          </p:nvPr>
        </p:nvPicPr>
        <p:blipFill>
          <a:blip r:embed="rId4"/>
          <a:srcRect/>
          <a:stretch>
            <a:fillRect/>
          </a:stretch>
        </p:blipFill>
        <p:spPr bwMode="auto">
          <a:xfrm>
            <a:off x="3567139" y="4386245"/>
            <a:ext cx="246010" cy="408023"/>
          </a:xfrm>
          <a:prstGeom prst="rect">
            <a:avLst/>
          </a:prstGeom>
          <a:noFill/>
        </p:spPr>
      </p:pic>
      <p:sp>
        <p:nvSpPr>
          <p:cNvPr id="4100" name="Rectangle 4"/>
          <p:cNvSpPr>
            <a:spLocks noChangeArrowheads="1"/>
          </p:cNvSpPr>
          <p:nvPr/>
        </p:nvSpPr>
        <p:spPr bwMode="auto">
          <a:xfrm>
            <a:off x="0" y="2142121"/>
            <a:ext cx="7380288" cy="306017"/>
          </a:xfrm>
          <a:prstGeom prst="rect">
            <a:avLst/>
          </a:prstGeom>
          <a:solidFill>
            <a:schemeClr val="bg1"/>
          </a:solidFill>
          <a:ln w="19050">
            <a:solidFill>
              <a:srgbClr val="C0C0C0"/>
            </a:solidFill>
            <a:miter lim="800000"/>
            <a:headEnd/>
            <a:tailEnd/>
          </a:ln>
          <a:effectLst/>
        </p:spPr>
        <p:txBody>
          <a:bodyPr wrap="none" anchor="ctr"/>
          <a:lstStyle/>
          <a:p>
            <a:endParaRPr lang="es-ES"/>
          </a:p>
        </p:txBody>
      </p:sp>
      <p:sp>
        <p:nvSpPr>
          <p:cNvPr id="4101" name="Rectangle 5"/>
          <p:cNvSpPr>
            <a:spLocks noChangeArrowheads="1"/>
          </p:cNvSpPr>
          <p:nvPr/>
        </p:nvSpPr>
        <p:spPr bwMode="auto">
          <a:xfrm>
            <a:off x="0" y="2448137"/>
            <a:ext cx="7380288" cy="6732376"/>
          </a:xfrm>
          <a:prstGeom prst="rect">
            <a:avLst/>
          </a:prstGeom>
          <a:solidFill>
            <a:srgbClr val="B6E8FC"/>
          </a:solidFill>
          <a:ln w="9525">
            <a:noFill/>
            <a:miter lim="800000"/>
            <a:headEnd/>
            <a:tailEnd/>
          </a:ln>
          <a:effectLst/>
        </p:spPr>
        <p:txBody>
          <a:bodyPr wrap="none" anchor="ctr"/>
          <a:lstStyle/>
          <a:p>
            <a:pPr algn="ctr"/>
            <a:endParaRPr lang="es-ES"/>
          </a:p>
        </p:txBody>
      </p:sp>
      <p:pic>
        <p:nvPicPr>
          <p:cNvPr id="4103" name="Picture 7" descr="logo_grande">
            <a:hlinkClick r:id="rId5"/>
          </p:cNvPr>
          <p:cNvPicPr>
            <a:picLocks noChangeAspect="1" noChangeArrowheads="1"/>
          </p:cNvPicPr>
          <p:nvPr/>
        </p:nvPicPr>
        <p:blipFill>
          <a:blip r:embed="rId6"/>
          <a:srcRect/>
          <a:stretch>
            <a:fillRect/>
          </a:stretch>
        </p:blipFill>
        <p:spPr bwMode="auto">
          <a:xfrm>
            <a:off x="1599062" y="0"/>
            <a:ext cx="3936154" cy="2091117"/>
          </a:xfrm>
          <a:prstGeom prst="rect">
            <a:avLst/>
          </a:prstGeom>
          <a:noFill/>
        </p:spPr>
      </p:pic>
      <p:sp>
        <p:nvSpPr>
          <p:cNvPr id="4104" name="Text Box 8"/>
          <p:cNvSpPr txBox="1">
            <a:spLocks noChangeArrowheads="1"/>
          </p:cNvSpPr>
          <p:nvPr/>
        </p:nvSpPr>
        <p:spPr bwMode="auto">
          <a:xfrm>
            <a:off x="0" y="2550142"/>
            <a:ext cx="7380288" cy="2369880"/>
          </a:xfrm>
          <a:prstGeom prst="rect">
            <a:avLst/>
          </a:prstGeom>
          <a:noFill/>
          <a:ln w="9525">
            <a:noFill/>
            <a:miter lim="800000"/>
            <a:headEnd/>
            <a:tailEnd/>
          </a:ln>
          <a:effectLst/>
        </p:spPr>
        <p:txBody>
          <a:bodyPr>
            <a:spAutoFit/>
          </a:bodyPr>
          <a:lstStyle/>
          <a:p>
            <a:pPr algn="ctr">
              <a:spcBef>
                <a:spcPct val="50000"/>
              </a:spcBef>
            </a:pPr>
            <a:r>
              <a:rPr lang="es-ES" sz="6000" b="1">
                <a:latin typeface="Kristen ITC" pitchFamily="66" charset="0"/>
              </a:rPr>
              <a:t>¿Te ha gustado?</a:t>
            </a:r>
            <a:r>
              <a:rPr lang="es-ES" sz="4800">
                <a:latin typeface="Kristen ITC" pitchFamily="66" charset="0"/>
              </a:rPr>
              <a:t> </a:t>
            </a:r>
            <a:br>
              <a:rPr lang="es-ES" sz="4800">
                <a:latin typeface="Kristen ITC" pitchFamily="66" charset="0"/>
              </a:rPr>
            </a:br>
            <a:r>
              <a:rPr lang="es-ES" sz="4400">
                <a:latin typeface="Kristen ITC" pitchFamily="66" charset="0"/>
              </a:rPr>
              <a:t>Puedes ver más entrando </a:t>
            </a:r>
            <a:br>
              <a:rPr lang="es-ES" sz="4400">
                <a:latin typeface="Kristen ITC" pitchFamily="66" charset="0"/>
              </a:rPr>
            </a:br>
            <a:r>
              <a:rPr lang="es-ES" sz="4400" b="1">
                <a:solidFill>
                  <a:srgbClr val="40F903"/>
                </a:solidFill>
                <a:latin typeface="Kristen ITC" pitchFamily="66" charset="0"/>
                <a:hlinkClick r:id="rId5"/>
              </a:rPr>
              <a:t>Aquí</a:t>
            </a:r>
            <a:endParaRPr lang="es-ES" sz="4400" b="1">
              <a:solidFill>
                <a:srgbClr val="40F903"/>
              </a:solidFill>
              <a:latin typeface="Kristen ITC" pitchFamily="66" charset="0"/>
            </a:endParaRPr>
          </a:p>
        </p:txBody>
      </p:sp>
      <p:sp>
        <p:nvSpPr>
          <p:cNvPr id="4107" name="Text Box 11"/>
          <p:cNvSpPr txBox="1">
            <a:spLocks noChangeArrowheads="1"/>
          </p:cNvSpPr>
          <p:nvPr/>
        </p:nvSpPr>
        <p:spPr bwMode="auto">
          <a:xfrm>
            <a:off x="922536" y="6324354"/>
            <a:ext cx="2152584" cy="2514016"/>
          </a:xfrm>
          <a:prstGeom prst="rect">
            <a:avLst/>
          </a:prstGeom>
          <a:noFill/>
          <a:ln w="19050">
            <a:noFill/>
            <a:prstDash val="sysDot"/>
            <a:miter lim="800000"/>
            <a:headEnd/>
            <a:tailEnd/>
          </a:ln>
          <a:effectLst/>
        </p:spPr>
        <p:txBody>
          <a:bodyPr>
            <a:spAutoFit/>
          </a:bodyPr>
          <a:lstStyle/>
          <a:p>
            <a:pPr algn="ctr">
              <a:spcBef>
                <a:spcPct val="50000"/>
              </a:spcBef>
            </a:pPr>
            <a:r>
              <a:rPr lang="es-ES_tradnl" b="1">
                <a:latin typeface="Kristen ITC" pitchFamily="66" charset="0"/>
              </a:rPr>
              <a:t>Además puedes recibir powerpoints en tu correo electrónico suscribiéndote aquí:</a:t>
            </a:r>
            <a:r>
              <a:rPr lang="es-ES_tradnl" b="1">
                <a:solidFill>
                  <a:srgbClr val="0066FF"/>
                </a:solidFill>
              </a:rPr>
              <a:t> </a:t>
            </a:r>
          </a:p>
          <a:p>
            <a:pPr>
              <a:spcBef>
                <a:spcPct val="50000"/>
              </a:spcBef>
            </a:pPr>
            <a:endParaRPr lang="es-ES" b="1">
              <a:solidFill>
                <a:srgbClr val="0066FF"/>
              </a:solidFill>
            </a:endParaRPr>
          </a:p>
        </p:txBody>
      </p:sp>
      <p:pic>
        <p:nvPicPr>
          <p:cNvPr id="4106" name="Picture 10" descr="email">
            <a:hlinkClick r:id="rId7"/>
          </p:cNvPr>
          <p:cNvPicPr>
            <a:picLocks noChangeAspect="1" noChangeArrowheads="1"/>
          </p:cNvPicPr>
          <p:nvPr/>
        </p:nvPicPr>
        <p:blipFill>
          <a:blip r:embed="rId8"/>
          <a:srcRect/>
          <a:stretch>
            <a:fillRect/>
          </a:stretch>
        </p:blipFill>
        <p:spPr bwMode="auto">
          <a:xfrm>
            <a:off x="4551178" y="5610313"/>
            <a:ext cx="1906574" cy="3162177"/>
          </a:xfrm>
          <a:prstGeom prst="rect">
            <a:avLst/>
          </a:prstGeom>
          <a:noFill/>
        </p:spPr>
      </p:pic>
      <p:pic>
        <p:nvPicPr>
          <p:cNvPr id="4113" name="Picture 17" descr="flechas-8"/>
          <p:cNvPicPr>
            <a:picLocks noChangeAspect="1" noChangeArrowheads="1"/>
          </p:cNvPicPr>
          <p:nvPr/>
        </p:nvPicPr>
        <p:blipFill>
          <a:blip r:embed="rId9"/>
          <a:srcRect/>
          <a:stretch>
            <a:fillRect/>
          </a:stretch>
        </p:blipFill>
        <p:spPr bwMode="auto">
          <a:xfrm>
            <a:off x="3259627" y="6528365"/>
            <a:ext cx="984038" cy="1326074"/>
          </a:xfrm>
          <a:prstGeom prst="rect">
            <a:avLst/>
          </a:prstGeom>
          <a:noFill/>
        </p:spPr>
      </p:pic>
      <p:pic>
        <p:nvPicPr>
          <p:cNvPr id="4117" name="Picture 21" descr="facebook-icon">
            <a:hlinkClick r:id="rId10"/>
          </p:cNvPr>
          <p:cNvPicPr>
            <a:picLocks noChangeAspect="1" noChangeArrowheads="1"/>
          </p:cNvPicPr>
          <p:nvPr/>
        </p:nvPicPr>
        <p:blipFill>
          <a:blip r:embed="rId11" cstate="print"/>
          <a:srcRect/>
          <a:stretch>
            <a:fillRect/>
          </a:stretch>
        </p:blipFill>
        <p:spPr bwMode="auto">
          <a:xfrm>
            <a:off x="1" y="3978222"/>
            <a:ext cx="430517" cy="714040"/>
          </a:xfrm>
          <a:prstGeom prst="rect">
            <a:avLst/>
          </a:prstGeom>
          <a:noFill/>
        </p:spPr>
      </p:pic>
      <p:pic>
        <p:nvPicPr>
          <p:cNvPr id="4118" name="Picture 22" descr="twitter-icon">
            <a:hlinkClick r:id="rId12"/>
          </p:cNvPr>
          <p:cNvPicPr>
            <a:picLocks noChangeAspect="1" noChangeArrowheads="1"/>
          </p:cNvPicPr>
          <p:nvPr/>
        </p:nvPicPr>
        <p:blipFill>
          <a:blip r:embed="rId13" cstate="print"/>
          <a:srcRect/>
          <a:stretch>
            <a:fillRect/>
          </a:stretch>
        </p:blipFill>
        <p:spPr bwMode="auto">
          <a:xfrm>
            <a:off x="1" y="4692262"/>
            <a:ext cx="430517" cy="714040"/>
          </a:xfrm>
          <a:prstGeom prst="rect">
            <a:avLst/>
          </a:prstGeom>
          <a:noFill/>
        </p:spPr>
      </p:pic>
      <p:pic>
        <p:nvPicPr>
          <p:cNvPr id="4119" name="Picture 23" descr="Web-Google-plus-Metro-icon">
            <a:hlinkClick r:id="rId14"/>
          </p:cNvPr>
          <p:cNvPicPr>
            <a:picLocks noChangeAspect="1" noChangeArrowheads="1"/>
          </p:cNvPicPr>
          <p:nvPr/>
        </p:nvPicPr>
        <p:blipFill>
          <a:blip r:embed="rId15" cstate="print"/>
          <a:srcRect/>
          <a:stretch>
            <a:fillRect/>
          </a:stretch>
        </p:blipFill>
        <p:spPr bwMode="auto">
          <a:xfrm>
            <a:off x="1" y="5406302"/>
            <a:ext cx="430517" cy="714040"/>
          </a:xfrm>
          <a:prstGeom prst="rect">
            <a:avLst/>
          </a:prstGeom>
          <a:noFill/>
        </p:spPr>
      </p:pic>
      <p:pic>
        <p:nvPicPr>
          <p:cNvPr id="4120" name="Picture 24" descr="vkontakte-256">
            <a:hlinkClick r:id="rId16"/>
          </p:cNvPr>
          <p:cNvPicPr>
            <a:picLocks noChangeAspect="1" noChangeArrowheads="1"/>
          </p:cNvPicPr>
          <p:nvPr/>
        </p:nvPicPr>
        <p:blipFill>
          <a:blip r:embed="rId17" cstate="print"/>
          <a:srcRect/>
          <a:stretch>
            <a:fillRect/>
          </a:stretch>
        </p:blipFill>
        <p:spPr bwMode="auto">
          <a:xfrm>
            <a:off x="1" y="6120342"/>
            <a:ext cx="430517" cy="714040"/>
          </a:xfrm>
          <a:prstGeom prst="rect">
            <a:avLst/>
          </a:prstGeom>
          <a:noFill/>
        </p:spPr>
      </p:pic>
      <p:sp>
        <p:nvSpPr>
          <p:cNvPr id="4122" name="Text Box 26"/>
          <p:cNvSpPr txBox="1">
            <a:spLocks noChangeArrowheads="1"/>
          </p:cNvSpPr>
          <p:nvPr/>
        </p:nvSpPr>
        <p:spPr bwMode="auto">
          <a:xfrm>
            <a:off x="0" y="8772491"/>
            <a:ext cx="7380288" cy="523220"/>
          </a:xfrm>
          <a:prstGeom prst="rect">
            <a:avLst/>
          </a:prstGeom>
          <a:solidFill>
            <a:srgbClr val="34495E"/>
          </a:solidFill>
          <a:ln w="9525">
            <a:noFill/>
            <a:miter lim="800000"/>
            <a:headEnd/>
            <a:tailEnd/>
          </a:ln>
          <a:effectLst/>
        </p:spPr>
        <p:txBody>
          <a:bodyPr>
            <a:spAutoFit/>
          </a:bodyPr>
          <a:lstStyle/>
          <a:p>
            <a:pPr algn="ctr">
              <a:spcBef>
                <a:spcPct val="50000"/>
              </a:spcBef>
            </a:pPr>
            <a:r>
              <a:rPr lang="es-ES" sz="1400">
                <a:solidFill>
                  <a:srgbClr val="40F903"/>
                </a:solidFill>
                <a:latin typeface="Kristen ITC" pitchFamily="66" charset="0"/>
              </a:rPr>
              <a:t>Esta presentación powerpoint ha sido creada y compartida única y exclusivamente para mispps.com</a:t>
            </a:r>
          </a:p>
        </p:txBody>
      </p:sp>
      <p:pic>
        <p:nvPicPr>
          <p:cNvPr id="4123" name="Picture 27" descr="slide0006_image010"/>
          <p:cNvPicPr>
            <a:picLocks noChangeAspect="1" noChangeArrowheads="1"/>
          </p:cNvPicPr>
          <p:nvPr/>
        </p:nvPicPr>
        <p:blipFill>
          <a:blip r:embed="rId18"/>
          <a:srcRect/>
          <a:stretch>
            <a:fillRect/>
          </a:stretch>
        </p:blipFill>
        <p:spPr bwMode="auto">
          <a:xfrm rot="20093988">
            <a:off x="3321130" y="1122063"/>
            <a:ext cx="3895152" cy="2822158"/>
          </a:xfrm>
          <a:prstGeom prst="rect">
            <a:avLst/>
          </a:prstGeom>
          <a:noFill/>
        </p:spPr>
      </p:pic>
    </p:spTree>
  </p:cSld>
  <p:clrMapOvr>
    <a:masterClrMapping/>
  </p:clrMapOvr>
  <p:transition spd="slow">
    <p:fade thruBlk="1"/>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nodeType="withEffect">
                                  <p:stCondLst>
                                    <p:cond delay="1500"/>
                                  </p:stCondLst>
                                  <p:childTnLst>
                                    <p:set>
                                      <p:cBhvr>
                                        <p:cTn id="6" dur="1" fill="hold">
                                          <p:stCondLst>
                                            <p:cond delay="0"/>
                                          </p:stCondLst>
                                        </p:cTn>
                                        <p:tgtEl>
                                          <p:spTgt spid="4123"/>
                                        </p:tgtEl>
                                        <p:attrNameLst>
                                          <p:attrName>style.visibility</p:attrName>
                                        </p:attrNameLst>
                                      </p:cBhvr>
                                      <p:to>
                                        <p:strVal val="visible"/>
                                      </p:to>
                                    </p:set>
                                  </p:childTnLst>
                                  <p:subTnLst>
                                    <p:audio>
                                      <p:cMediaNode>
                                        <p:cTn display="0" masterRel="sameClick">
                                          <p:stCondLst>
                                            <p:cond evt="begin" delay="0">
                                              <p:tn val="5"/>
                                            </p:cond>
                                          </p:stCondLst>
                                          <p:endCondLst>
                                            <p:cond evt="onStopAudio" delay="0">
                                              <p:tgtEl>
                                                <p:sldTgt/>
                                              </p:tgtEl>
                                            </p:cond>
                                          </p:endCondLst>
                                        </p:cTn>
                                        <p:tgtEl>
                                          <p:sndTgt r:embed="rId3" name="sound001.wav"/>
                                        </p:tgtEl>
                                      </p:cMediaNode>
                                    </p:audio>
                                  </p:subTnLst>
                                </p:cTn>
                              </p:par>
                            </p:childTnLst>
                          </p:cTn>
                        </p:par>
                      </p:childTnLst>
                    </p:cTn>
                  </p:par>
                </p:childTnLst>
              </p:cTn>
              <p:prevCondLst>
                <p:cond evt="onPrev" delay="0">
                  <p:tgtEl>
                    <p:sldTgt/>
                  </p:tgtEl>
                </p:cond>
              </p:prevCondLst>
              <p:nextCondLst>
                <p:cond evt="onNext" delay="0">
                  <p:tgtEl>
                    <p:sldTgt/>
                  </p:tgtEl>
                </p:cond>
              </p:nextCondLst>
            </p:seq>
            <p:audio>
              <p:cMediaNode vol="100000" showWhenStopped="0">
                <p:cTn id="7" fill="hold" display="0">
                  <p:stCondLst>
                    <p:cond delay="indefinite"/>
                  </p:stCondLst>
                  <p:endCondLst>
                    <p:cond evt="onNext" delay="0">
                      <p:tgtEl>
                        <p:sldTgt/>
                      </p:tgtEl>
                    </p:cond>
                    <p:cond evt="onPrev" delay="0">
                      <p:tgtEl>
                        <p:sldTgt/>
                      </p:tgtEl>
                    </p:cond>
                    <p:cond evt="onStopAudio" delay="0">
                      <p:tgtEl>
                        <p:sldTgt/>
                      </p:tgtEl>
                    </p:cond>
                  </p:endCondLst>
                </p:cTn>
                <p:tgtEl>
                  <p:spTgt spid="4124"/>
                </p:tgtEl>
              </p:cMediaNode>
            </p:audio>
          </p:childTnLst>
        </p:cTn>
      </p:par>
    </p:tnLst>
  </p:timing>
</p:sld>
</file>

<file path=ppt/theme/theme1.xml><?xml version="1.0" encoding="utf-8"?>
<a:theme xmlns:a="http://schemas.openxmlformats.org/drawingml/2006/main" name="Por qué los Hombres Mueren ">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Por qué los Hombres Mueren </Template>
  <TotalTime>4</TotalTime>
  <Words>340</Words>
  <Application>Microsoft Office PowerPoint</Application>
  <PresentationFormat>Personalizado</PresentationFormat>
  <Paragraphs>33</Paragraphs>
  <Slides>64</Slides>
  <Notes>1</Notes>
  <HiddenSlides>0</HiddenSlides>
  <MMClips>1</MMClips>
  <ScaleCrop>false</ScaleCrop>
  <HeadingPairs>
    <vt:vector size="4" baseType="variant">
      <vt:variant>
        <vt:lpstr>Tema</vt:lpstr>
      </vt:variant>
      <vt:variant>
        <vt:i4>2</vt:i4>
      </vt:variant>
      <vt:variant>
        <vt:lpstr>Títulos de diapositiva</vt:lpstr>
      </vt:variant>
      <vt:variant>
        <vt:i4>64</vt:i4>
      </vt:variant>
    </vt:vector>
  </HeadingPairs>
  <TitlesOfParts>
    <vt:vector size="66" baseType="lpstr">
      <vt:lpstr>Por qué los Hombres Mueren </vt:lpstr>
      <vt:lpstr>Diseño predeterminado</vt:lpstr>
      <vt:lpstr>Diapositiva 1</vt:lpstr>
      <vt:lpstr>Diapositiva 2</vt:lpstr>
      <vt:lpstr>Diapositiva 3</vt:lpstr>
      <vt:lpstr>Diapositiva 4</vt:lpstr>
      <vt:lpstr>Diapositiva 5</vt:lpstr>
      <vt:lpstr>Diapositiva 6</vt:lpstr>
      <vt:lpstr>Diapositiva 7</vt:lpstr>
      <vt:lpstr>Diapositiva 8</vt:lpstr>
      <vt:lpstr>Diapositiva 9</vt:lpstr>
      <vt:lpstr>Diapositiva 10</vt:lpstr>
      <vt:lpstr>Diapositiva 11</vt:lpstr>
      <vt:lpstr>Diapositiva 12</vt:lpstr>
      <vt:lpstr>Diapositiva 13</vt:lpstr>
      <vt:lpstr>Diapositiva 14</vt:lpstr>
      <vt:lpstr>Diapositiva 15</vt:lpstr>
      <vt:lpstr>Diapositiva 16</vt:lpstr>
      <vt:lpstr>Diapositiva 17</vt:lpstr>
      <vt:lpstr>Diapositiva 18</vt:lpstr>
      <vt:lpstr>Diapositiva 19</vt:lpstr>
      <vt:lpstr>Diapositiva 20</vt:lpstr>
      <vt:lpstr>Diapositiva 21</vt:lpstr>
      <vt:lpstr>Diapositiva 22</vt:lpstr>
      <vt:lpstr>Diapositiva 23</vt:lpstr>
      <vt:lpstr>Diapositiva 24</vt:lpstr>
      <vt:lpstr>Diapositiva 25</vt:lpstr>
      <vt:lpstr>Diapositiva 26</vt:lpstr>
      <vt:lpstr>Diapositiva 27</vt:lpstr>
      <vt:lpstr>Diapositiva 28</vt:lpstr>
      <vt:lpstr>Diapositiva 29</vt:lpstr>
      <vt:lpstr>Diapositiva 30</vt:lpstr>
      <vt:lpstr>Diapositiva 31</vt:lpstr>
      <vt:lpstr>Diapositiva 32</vt:lpstr>
      <vt:lpstr>Diapositiva 33</vt:lpstr>
      <vt:lpstr>Diapositiva 34</vt:lpstr>
      <vt:lpstr>Diapositiva 35</vt:lpstr>
      <vt:lpstr>Diapositiva 36</vt:lpstr>
      <vt:lpstr>Diapositiva 37</vt:lpstr>
      <vt:lpstr>Diapositiva 38</vt:lpstr>
      <vt:lpstr>Diapositiva 39</vt:lpstr>
      <vt:lpstr>Diapositiva 40</vt:lpstr>
      <vt:lpstr>Diapositiva 41</vt:lpstr>
      <vt:lpstr>Diapositiva 42</vt:lpstr>
      <vt:lpstr>Diapositiva 43</vt:lpstr>
      <vt:lpstr>Diapositiva 44</vt:lpstr>
      <vt:lpstr>Diapositiva 45</vt:lpstr>
      <vt:lpstr>Diapositiva 46</vt:lpstr>
      <vt:lpstr>Diapositiva 47</vt:lpstr>
      <vt:lpstr>Diapositiva 48</vt:lpstr>
      <vt:lpstr>Diapositiva 49</vt:lpstr>
      <vt:lpstr>Diapositiva 50</vt:lpstr>
      <vt:lpstr>Diapositiva 51</vt:lpstr>
      <vt:lpstr>Diapositiva 52</vt:lpstr>
      <vt:lpstr>Diapositiva 53</vt:lpstr>
      <vt:lpstr>Diapositiva 54</vt:lpstr>
      <vt:lpstr>Diapositiva 55</vt:lpstr>
      <vt:lpstr>Diapositiva 56</vt:lpstr>
      <vt:lpstr>Diapositiva 57</vt:lpstr>
      <vt:lpstr>Diapositiva 58</vt:lpstr>
      <vt:lpstr>Diapositiva 59</vt:lpstr>
      <vt:lpstr>Diapositiva 60</vt:lpstr>
      <vt:lpstr>Diapositiva 61</vt:lpstr>
      <vt:lpstr>Diapositiva 62</vt:lpstr>
      <vt:lpstr>Diapositiva 63</vt:lpstr>
      <vt:lpstr>Diapositiva 64</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Jose Luis</dc:creator>
  <cp:lastModifiedBy>Jose Luis</cp:lastModifiedBy>
  <cp:revision>6</cp:revision>
  <dcterms:created xsi:type="dcterms:W3CDTF">2016-04-16T09:29:10Z</dcterms:created>
  <dcterms:modified xsi:type="dcterms:W3CDTF">2016-04-16T09:34:10Z</dcterms:modified>
</cp:coreProperties>
</file>