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2"/>
  </p:notesMasterIdLst>
  <p:sldIdLst>
    <p:sldId id="385" r:id="rId4"/>
    <p:sldId id="339" r:id="rId5"/>
    <p:sldId id="402" r:id="rId6"/>
    <p:sldId id="403" r:id="rId7"/>
    <p:sldId id="396" r:id="rId8"/>
    <p:sldId id="393" r:id="rId9"/>
    <p:sldId id="395" r:id="rId10"/>
    <p:sldId id="388" r:id="rId11"/>
    <p:sldId id="404" r:id="rId12"/>
    <p:sldId id="391" r:id="rId13"/>
    <p:sldId id="399" r:id="rId14"/>
    <p:sldId id="392" r:id="rId15"/>
    <p:sldId id="398" r:id="rId16"/>
    <p:sldId id="390" r:id="rId17"/>
    <p:sldId id="389" r:id="rId18"/>
    <p:sldId id="394" r:id="rId19"/>
    <p:sldId id="405" r:id="rId20"/>
    <p:sldId id="406" r:id="rId21"/>
    <p:sldId id="401" r:id="rId22"/>
    <p:sldId id="407" r:id="rId23"/>
    <p:sldId id="412" r:id="rId24"/>
    <p:sldId id="408" r:id="rId25"/>
    <p:sldId id="413" r:id="rId26"/>
    <p:sldId id="410" r:id="rId27"/>
    <p:sldId id="409" r:id="rId28"/>
    <p:sldId id="411" r:id="rId29"/>
    <p:sldId id="386" r:id="rId30"/>
    <p:sldId id="414" r:id="rId3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YTUhf+XwpcGwNG+1gXV1A==" hashData="tjDLa0oGGkMVeWb0qADXZClGV1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4606"/>
    <a:srgbClr val="9E7800"/>
    <a:srgbClr val="C09200"/>
    <a:srgbClr val="ACA800"/>
    <a:srgbClr val="DEA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1414" autoAdjust="0"/>
    <p:restoredTop sz="9466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6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13/04/2015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med" advTm="6000">
    <p:dissolv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55576" y="2420888"/>
            <a:ext cx="777686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1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Condensed" pitchFamily="18" charset="0"/>
              </a:rPr>
              <a:t>PESCADORES</a:t>
            </a:r>
            <a:endParaRPr lang="es-ES" sz="115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15616" y="476672"/>
            <a:ext cx="1825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EVA CASSIDY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0000">
    <p:dissolve/>
    <p:sndAc>
      <p:stSnd>
        <p:snd r:embed="rId3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115616" y="2276872"/>
            <a:ext cx="66095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Tres pescadores 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Amigos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Empiezan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contar grandezas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68051" y="1124744"/>
            <a:ext cx="794961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Dice el primero, hecho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caña y al momento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saco el pez mas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grande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hayáis visto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6" name="Picture 2" descr="C:\Documents and Settings\Dell\Escritorio\1B4DE9033E174DA5A0E60E4DA59F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836712"/>
            <a:ext cx="6529773" cy="511256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SALIDA CON M3 Y FRANKFURTER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Documents and Settings\Dell\Escritorio\2349995749274943D26A264943D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9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G_1029v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331641" y="980728"/>
            <a:ext cx="6696744" cy="4928617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5579" y="1124744"/>
            <a:ext cx="785984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segundo me meto al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río y no saco nada.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Pero cogidos a 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 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codones de las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otas doce docenas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 cangrejos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Documents and Settings\Dell\Escritorio\677px-Retel_sacandolo_del_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8" name="Picture 2" descr="C:\Documents and Settings\Dell\Escritorio\imagesCAN7LL2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8373604" cy="62646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Documents and Settings\Dell\Escritorio\2009-10-17_IMG_2009-10-10_01_02_18__29424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93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3" descr="C:\Documents and Settings\Dell\Escritorio\bota-de-vadeo-simms-freesto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7020272" cy="702027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Dell\Escritorio\2012 jORNADA CANGREJO cea 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los tiempos para el cangrej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53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Documents and Settings\Dell\Escritorio\2012 jORNADA CANGREJO cea 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52936" y="-1467544"/>
            <a:ext cx="15240001" cy="11430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051720" y="1844824"/>
            <a:ext cx="584800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Dice el tercero, pues yo tiro la caña 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saco 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jaula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324528" cy="69930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Documents and Settings\Dell\Escritorio\ja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Documents and Settings\Dell\Escritorio\vel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268760"/>
            <a:ext cx="2592288" cy="42591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3" descr="C:\Documents and Settings\Dell\Escritorio\ja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688" y="2276872"/>
            <a:ext cx="584800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dentro de la jaula una vela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Documents and Settings\Dell\Escritorio\ja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Documents and Settings\Dell\Escritorio\vel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268760"/>
            <a:ext cx="2592288" cy="425917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688" y="2276872"/>
            <a:ext cx="584800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te lo pierdas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vela encendida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Documents and Settings\Dell\Escritorio\ja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Documents and Settings\Dell\Escritorio\vel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268760"/>
            <a:ext cx="2592288" cy="425917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688" y="2276872"/>
            <a:ext cx="584800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la jaula y la vela paso pero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¡¡¡ENCENDIDA¡¡¡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Documents and Settings\Dell\Escritorio\ja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858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Documents and Settings\Dell\Escritorio\vel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268760"/>
            <a:ext cx="2592288" cy="425917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571625"/>
            <a:ext cx="5500687" cy="3857625"/>
          </a:xfrm>
          <a:prstGeom prst="frame">
            <a:avLst>
              <a:gd name="adj1" fmla="val 12914"/>
            </a:avLst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94460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688" y="2276872"/>
            <a:ext cx="584800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Pues como no quites cangrejos</a:t>
            </a:r>
          </a:p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apago la vela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ESCADORES EXAGERAD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PESCADORES EXAGERADOS</Template>
  <TotalTime>53</TotalTime>
  <Words>142</Words>
  <Application>Microsoft Office PowerPoint</Application>
  <PresentationFormat>Presentación en pantalla (4:3)</PresentationFormat>
  <Paragraphs>32</Paragraphs>
  <Slides>28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28</vt:i4>
      </vt:variant>
    </vt:vector>
  </HeadingPairs>
  <TitlesOfParts>
    <vt:vector size="31" baseType="lpstr">
      <vt:lpstr>PESCADORES EXAGERADOS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2015-04-13T19:06:32Z</dcterms:created>
  <dcterms:modified xsi:type="dcterms:W3CDTF">2015-04-13T20:00:01Z</dcterms:modified>
</cp:coreProperties>
</file>