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7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7" r:id="rId24"/>
    <p:sldId id="276" r:id="rId2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mBrjH0JtF+EJ1jOmSN72g" hashData="v2vV4w9m7637EBYeXLQEr3yVL8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006600"/>
    <a:srgbClr val="6600FF"/>
    <a:srgbClr val="FF3300"/>
    <a:srgbClr val="0000FF"/>
    <a:srgbClr val="FF0066"/>
    <a:srgbClr val="66FFFF"/>
    <a:srgbClr val="FF66FF"/>
    <a:srgbClr val="FFFF00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26" autoAdjust="0"/>
    <p:restoredTop sz="94660"/>
  </p:normalViewPr>
  <p:slideViewPr>
    <p:cSldViewPr>
      <p:cViewPr varScale="1">
        <p:scale>
          <a:sx n="66" d="100"/>
          <a:sy n="66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BC31A4-B427-45D6-9B27-2812A77988D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FC23E2-2DF2-4A79-8807-BB88EA496AE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C80246-84EE-4797-B964-DAA4EB3FCCB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3BD1F-854F-4BD8-82C0-960477A33B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35AC63-706E-4667-9473-338D10A6EEB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D71638-7316-48FC-A782-3C52E9D35D0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F4E7BF-B565-4B65-9050-A5AD891F74B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52E662-7571-4EA6-ADF5-24C0B8A087F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2238A5-737B-4347-A5C0-36AE3284275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B870CE-8FDE-4426-924E-8F0DE252CD0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CB3BD8-25BD-462F-A5E5-55C8A7953FC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8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2ACDB-2B93-42FA-90E9-17743024A25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8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CE7CEBB-A751-4269-BD11-E4743BB2413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8000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4D88CAA-0334-41D7-A59E-EA9EF67D63E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8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3.png"/><Relationship Id="rId7" Type="http://schemas.openxmlformats.org/officeDocument/2006/relationships/image" Target="../media/image2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xrwrpumw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2238366"/>
            <a:ext cx="3695707" cy="4619634"/>
          </a:xfrm>
          <a:prstGeom prst="rect">
            <a:avLst/>
          </a:prstGeom>
        </p:spPr>
      </p:pic>
      <p:pic>
        <p:nvPicPr>
          <p:cNvPr id="6" name="5 Imagen" descr="mxp8z0it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28934"/>
            <a:ext cx="3333750" cy="3333750"/>
          </a:xfrm>
          <a:prstGeom prst="rect">
            <a:avLst/>
          </a:prstGeom>
        </p:spPr>
      </p:pic>
      <p:pic>
        <p:nvPicPr>
          <p:cNvPr id="7" name="6 Imagen" descr="gb66fgft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172191" y="2786058"/>
            <a:ext cx="2971809" cy="333375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714348" y="142852"/>
            <a:ext cx="7484742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es-ES" sz="60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Ravie" pitchFamily="82" charset="0"/>
              </a:rPr>
              <a:t>PEPITO </a:t>
            </a:r>
          </a:p>
          <a:p>
            <a:pPr algn="ctr"/>
            <a:r>
              <a:rPr lang="es-ES" sz="60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Ravie" pitchFamily="82" charset="0"/>
              </a:rPr>
              <a:t>EN EL COLEGIO</a:t>
            </a:r>
            <a:endParaRPr lang="es-ES" sz="6000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Ravie" pitchFamily="82" charset="0"/>
            </a:endParaRPr>
          </a:p>
        </p:txBody>
      </p:sp>
      <p:pic>
        <p:nvPicPr>
          <p:cNvPr id="9" name="8 Imagen" descr="signature_3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43570" y="5867400"/>
            <a:ext cx="3500430" cy="990600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  <p:sndAc>
      <p:stSnd loop="1">
        <p:snd r:embed="rId2" name="lamb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/>
        </p:spPr>
        <p:txBody>
          <a:bodyPr/>
          <a:lstStyle/>
          <a:p>
            <a:pPr>
              <a:lnSpc>
                <a:spcPct val="90000"/>
              </a:lnSpc>
            </a:pPr>
            <a:endParaRPr lang="es-ES" sz="3200" b="1" dirty="0">
              <a:solidFill>
                <a:srgbClr val="92D050"/>
              </a:solidFill>
              <a:latin typeface="Kristen ITC" pitchFamily="66" charset="0"/>
            </a:endParaRPr>
          </a:p>
        </p:txBody>
      </p:sp>
      <p:pic>
        <p:nvPicPr>
          <p:cNvPr id="6" name="5 Imagen" descr="rj8osw9q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86" y="244906"/>
            <a:ext cx="4583938" cy="3929090"/>
          </a:xfrm>
          <a:prstGeom prst="rect">
            <a:avLst/>
          </a:prstGeom>
        </p:spPr>
      </p:pic>
      <p:pic>
        <p:nvPicPr>
          <p:cNvPr id="7" name="6 Imagen" descr="xrwrpumw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28596" y="3524250"/>
            <a:ext cx="2667000" cy="333375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14282" y="214290"/>
            <a:ext cx="485778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La profesora </a:t>
            </a:r>
            <a:r>
              <a:rPr lang="es-E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interviene</a:t>
            </a:r>
            <a:r>
              <a:rPr lang="es-E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 </a:t>
            </a:r>
            <a:r>
              <a:rPr lang="es-E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en </a:t>
            </a:r>
            <a:r>
              <a:rPr lang="es-E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una discusión entre </a:t>
            </a:r>
            <a:r>
              <a:rPr lang="es-E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dos alumnos</a:t>
            </a:r>
            <a:r>
              <a:rPr lang="es-ES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: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Pepito</a:t>
            </a:r>
            <a:r>
              <a:rPr lang="es-E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, ¿cuál es el problema?</a:t>
            </a:r>
            <a:br>
              <a:rPr lang="es-E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3200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000364" y="4500570"/>
            <a:ext cx="507209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Seño, es que yo soy demasiado </a:t>
            </a:r>
            <a:br>
              <a:rPr lang="es-ES" sz="32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32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listo para estar en primero</a:t>
            </a:r>
            <a:endParaRPr lang="es-ES" sz="3200" dirty="0"/>
          </a:p>
        </p:txBody>
      </p:sp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b="1" i="1" dirty="0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1472" y="2571744"/>
            <a:ext cx="45005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Mi hermana está en tercero y yo soy más listo que ella.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¡Yo quiero ir a tercero también!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6" name="5 Imagen" descr="1oh76so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1928802"/>
            <a:ext cx="4214841" cy="4214841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ES" sz="4400" b="1" i="1">
              <a:solidFill>
                <a:schemeClr val="tx2"/>
              </a:solidFill>
              <a:latin typeface="Comic Sans MS" pitchFamily="66" charset="0"/>
            </a:endParaRP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r>
              <a:rPr lang="es-ES" dirty="0">
                <a:latin typeface="Comic Sans MS" pitchFamily="66" charset="0"/>
              </a:rPr>
              <a:t/>
            </a:r>
            <a:br>
              <a:rPr lang="es-ES" dirty="0">
                <a:latin typeface="Comic Sans MS" pitchFamily="66" charset="0"/>
              </a:rPr>
            </a:br>
            <a:r>
              <a:rPr lang="es-ES" b="1" i="1" dirty="0" smtClean="0">
                <a:latin typeface="Comic Sans MS" pitchFamily="66" charset="0"/>
              </a:rPr>
              <a:t/>
            </a:r>
            <a:br>
              <a:rPr lang="es-ES" b="1" i="1" dirty="0" smtClean="0">
                <a:latin typeface="Comic Sans MS" pitchFamily="66" charset="0"/>
              </a:rPr>
            </a:br>
            <a:endParaRPr lang="es-ES" b="1" i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85720" y="1000108"/>
            <a:ext cx="478634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La profesora ve que no puede resolver el problema y lo manda para la dirección.</a:t>
            </a:r>
            <a:br>
              <a:rPr lang="es-ES" sz="28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28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sz="28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28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mientras Pepito espera en la antesala, la profesora le explica</a:t>
            </a:r>
            <a:br>
              <a:rPr lang="es-ES" sz="28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28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la situación al director.</a:t>
            </a:r>
            <a:br>
              <a:rPr lang="es-ES" sz="28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sz="2800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8436" name="Picture 4" descr="http://photos1.blogger.com/blogger/3007/750/320/JESUS%20VASQUE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500042"/>
            <a:ext cx="3662400" cy="58892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929454" y="5715016"/>
            <a:ext cx="714380" cy="3571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chemeClr val="tx2"/>
                </a:solidFill>
              </a:rPr>
              <a:t/>
            </a:r>
            <a:br>
              <a:rPr lang="es-ES">
                <a:solidFill>
                  <a:schemeClr val="tx2"/>
                </a:solidFill>
              </a:rPr>
            </a:br>
            <a:endParaRPr lang="es-ES"/>
          </a:p>
          <a:p>
            <a:pPr algn="ctr"/>
            <a:r>
              <a:rPr lang="es-ES">
                <a:solidFill>
                  <a:schemeClr val="tx2"/>
                </a:solidFill>
              </a:rPr>
              <a:t/>
            </a:r>
            <a:br>
              <a:rPr lang="es-ES">
                <a:solidFill>
                  <a:schemeClr val="tx2"/>
                </a:solidFill>
              </a:rPr>
            </a:br>
            <a:endParaRPr lang="es-ES">
              <a:solidFill>
                <a:schemeClr val="tx2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b="1" i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28596" y="1714488"/>
            <a:ext cx="40005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 director promete a la profesora hacerle un test al niño, que seguro no conseguirá</a:t>
            </a:r>
            <a:br>
              <a:rPr lang="es-ES" sz="2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responder a todas las preguntas, y así accederá a continuar en primero.</a:t>
            </a:r>
            <a:br>
              <a:rPr lang="es-ES" sz="2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7" name="6 Imagen" descr="fxy3ijly.gif"/>
          <p:cNvPicPr>
            <a:picLocks noChangeAspect="1"/>
          </p:cNvPicPr>
          <p:nvPr/>
        </p:nvPicPr>
        <p:blipFill>
          <a:blip r:embed="rId2">
            <a:lum bright="10000" contrast="30000"/>
          </a:blip>
          <a:stretch>
            <a:fillRect/>
          </a:stretch>
        </p:blipFill>
        <p:spPr>
          <a:xfrm>
            <a:off x="4572000" y="1500174"/>
            <a:ext cx="4171974" cy="4171974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b="1" i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7158" y="2643182"/>
            <a:ext cx="37862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latin typeface="+mn-lt"/>
              </a:rPr>
              <a:t>Ya de acuerdo ambos, hacen pasar al niño y le hacen la propuesta del test</a:t>
            </a:r>
            <a:br>
              <a:rPr lang="es-ES" sz="2800" dirty="0" smtClean="0">
                <a:solidFill>
                  <a:srgbClr val="FFFF00"/>
                </a:solidFill>
                <a:latin typeface="+mn-lt"/>
              </a:rPr>
            </a:br>
            <a:r>
              <a:rPr lang="es-ES" sz="2800" dirty="0" smtClean="0">
                <a:solidFill>
                  <a:srgbClr val="FFFF00"/>
                </a:solidFill>
                <a:latin typeface="+mn-lt"/>
              </a:rPr>
              <a:t>que él acepta. </a:t>
            </a:r>
            <a:endParaRPr lang="es-ES" sz="2800" dirty="0">
              <a:solidFill>
                <a:srgbClr val="FFFF00"/>
              </a:solidFill>
              <a:latin typeface="+mn-lt"/>
            </a:endParaRPr>
          </a:p>
        </p:txBody>
      </p:sp>
      <p:pic>
        <p:nvPicPr>
          <p:cNvPr id="7" name="6 Imagen" descr="1a4y4jr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1214422"/>
            <a:ext cx="4929222" cy="4929222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sz="4000" dirty="0">
              <a:solidFill>
                <a:srgbClr val="FF33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1285860"/>
            <a:ext cx="485778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Inicia entonces las preguntas el Director:</a:t>
            </a:r>
            <a:br>
              <a:rPr lang="es-ES" sz="32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sz="32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 ver Pepito,</a:t>
            </a:r>
            <a:br>
              <a:rPr lang="es-ES" sz="3200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¿Cuánto son 3 por 3?</a:t>
            </a:r>
            <a:br>
              <a:rPr lang="es-ES" sz="3200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"9“</a:t>
            </a:r>
            <a:br>
              <a:rPr lang="es-ES" sz="32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sz="3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¿Y cuánto son 6 veces 6?</a:t>
            </a:r>
            <a:r>
              <a:rPr lang="es-ES" sz="3200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sz="3200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"36"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" name="3 Imagen" descr="hrzmsdf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4928" y="1928802"/>
            <a:ext cx="4029072" cy="3357560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b="1" i="1" dirty="0"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85720" y="1428736"/>
            <a:ext cx="42862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El director continúa casi una </a:t>
            </a:r>
            <a:r>
              <a:rPr lang="es-ES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hora,con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la batería de preguntas  que sólo un excelente alumno de </a:t>
            </a:r>
            <a:b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tercero debe conocer.</a:t>
            </a:r>
            <a:b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Y Pepito…</a:t>
            </a:r>
            <a:b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no comete ni un solo error.</a:t>
            </a:r>
            <a:b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" name="3 Imagen" descr="1oaz2g6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071546"/>
            <a:ext cx="3823615" cy="4762510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85720" y="1214422"/>
            <a:ext cx="42862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latin typeface="+mn-lt"/>
              </a:rPr>
              <a:t>Ante la evidente inteligencia del menor, el Director dice a la profesora:</a:t>
            </a:r>
            <a:r>
              <a:rPr lang="es-ES" sz="3200" dirty="0" smtClean="0">
                <a:latin typeface="+mn-lt"/>
              </a:rPr>
              <a:t/>
            </a:r>
            <a:br>
              <a:rPr lang="es-ES" sz="3200" dirty="0" smtClean="0">
                <a:latin typeface="+mn-lt"/>
              </a:rPr>
            </a:br>
            <a:r>
              <a:rPr lang="es-ES" sz="3200" dirty="0" smtClean="0">
                <a:latin typeface="+mn-lt"/>
              </a:rPr>
              <a:t/>
            </a:r>
            <a:br>
              <a:rPr lang="es-ES" sz="3200" dirty="0" smtClean="0">
                <a:latin typeface="+mn-lt"/>
              </a:rPr>
            </a:br>
            <a:r>
              <a:rPr lang="es-ES" sz="3200" dirty="0" smtClean="0">
                <a:solidFill>
                  <a:srgbClr val="FFFF00"/>
                </a:solidFill>
                <a:latin typeface="+mn-lt"/>
              </a:rPr>
              <a:t>Creo que tendremos que pasarlo a tercero.</a:t>
            </a:r>
            <a:br>
              <a:rPr lang="es-ES" sz="3200" dirty="0" smtClean="0">
                <a:solidFill>
                  <a:srgbClr val="FFFF00"/>
                </a:solidFill>
                <a:latin typeface="+mn-lt"/>
              </a:rPr>
            </a:br>
            <a:r>
              <a:rPr lang="es-ES" sz="3200" dirty="0" smtClean="0">
                <a:solidFill>
                  <a:srgbClr val="FFFF00"/>
                </a:solidFill>
                <a:latin typeface="+mn-lt"/>
              </a:rPr>
              <a:t/>
            </a:r>
            <a:br>
              <a:rPr lang="es-ES" sz="3200" dirty="0" smtClean="0">
                <a:solidFill>
                  <a:srgbClr val="FFFF00"/>
                </a:solidFill>
                <a:latin typeface="+mn-lt"/>
              </a:rPr>
            </a:br>
            <a:endParaRPr lang="es-ES" sz="3200" dirty="0">
              <a:solidFill>
                <a:srgbClr val="FFFF00"/>
              </a:solidFill>
              <a:latin typeface="+mn-lt"/>
            </a:endParaRPr>
          </a:p>
        </p:txBody>
      </p:sp>
      <p:pic>
        <p:nvPicPr>
          <p:cNvPr id="7" name="6 Imagen" descr="12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6874" y="1857364"/>
            <a:ext cx="3639968" cy="3357586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sz="4800" dirty="0"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7158" y="1000108"/>
            <a:ext cx="407196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La profesora no muy segura, pregunta:</a:t>
            </a:r>
            <a:r>
              <a:rPr lang="es-ES" sz="3200" dirty="0" smtClean="0">
                <a:latin typeface="+mn-lt"/>
              </a:rPr>
              <a:t/>
            </a:r>
            <a:br>
              <a:rPr lang="es-ES" sz="3200" dirty="0" smtClean="0">
                <a:latin typeface="+mn-lt"/>
              </a:rPr>
            </a:br>
            <a:r>
              <a:rPr lang="es-ES" sz="3200" dirty="0" smtClean="0">
                <a:latin typeface="+mn-lt"/>
              </a:rPr>
              <a:t/>
            </a:r>
            <a:br>
              <a:rPr lang="es-ES" sz="3200" dirty="0" smtClean="0">
                <a:latin typeface="+mn-lt"/>
              </a:rPr>
            </a:br>
            <a:r>
              <a:rPr lang="es-ES" sz="3200" dirty="0" smtClean="0">
                <a:solidFill>
                  <a:srgbClr val="FF3300"/>
                </a:solidFill>
                <a:latin typeface="+mn-lt"/>
              </a:rPr>
              <a:t>¿Puedo hacerle yo unas preguntas también?</a:t>
            </a:r>
            <a:r>
              <a:rPr lang="es-ES" sz="3200" dirty="0" smtClean="0">
                <a:latin typeface="+mn-lt"/>
              </a:rPr>
              <a:t/>
            </a:r>
            <a:br>
              <a:rPr lang="es-ES" sz="3200" dirty="0" smtClean="0">
                <a:latin typeface="+mn-lt"/>
              </a:rPr>
            </a:br>
            <a:r>
              <a:rPr lang="es-ES" sz="3200" dirty="0" smtClean="0">
                <a:latin typeface="+mn-lt"/>
              </a:rPr>
              <a:t/>
            </a:r>
            <a:br>
              <a:rPr lang="es-ES" sz="3200" dirty="0" smtClean="0">
                <a:latin typeface="+mn-lt"/>
              </a:rPr>
            </a:br>
            <a:r>
              <a:rPr lang="es-E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El director y Pepito asienten</a:t>
            </a:r>
            <a:endParaRPr lang="es-ES" sz="32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0" name="9 Imagen" descr="112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4214810" y="1142984"/>
            <a:ext cx="2812872" cy="3429024"/>
          </a:xfrm>
          <a:prstGeom prst="rect">
            <a:avLst/>
          </a:prstGeom>
        </p:spPr>
      </p:pic>
      <p:pic>
        <p:nvPicPr>
          <p:cNvPr id="12" name="11 Imagen" descr="epgjxz0m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3214686"/>
            <a:ext cx="2333625" cy="3333750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b="1" i="1" dirty="0"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7158" y="785794"/>
            <a:ext cx="51435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atin typeface="+mn-lt"/>
              </a:rPr>
              <a:t>Comienza entonces la profesora:</a:t>
            </a:r>
            <a:br>
              <a:rPr lang="es-ES" sz="3200" dirty="0" smtClean="0">
                <a:latin typeface="+mn-lt"/>
              </a:rPr>
            </a:br>
            <a:r>
              <a:rPr lang="es-ES" sz="3200" dirty="0" smtClean="0">
                <a:solidFill>
                  <a:srgbClr val="6600FF"/>
                </a:solidFill>
                <a:latin typeface="+mn-lt"/>
              </a:rPr>
              <a:t/>
            </a:r>
            <a:br>
              <a:rPr lang="es-ES" sz="3200" dirty="0" smtClean="0">
                <a:solidFill>
                  <a:srgbClr val="6600FF"/>
                </a:solidFill>
                <a:latin typeface="+mn-lt"/>
              </a:rPr>
            </a:br>
            <a:r>
              <a:rPr lang="es-ES" sz="3200" dirty="0" smtClean="0">
                <a:solidFill>
                  <a:srgbClr val="00B0F0"/>
                </a:solidFill>
                <a:latin typeface="+mn-lt"/>
              </a:rPr>
              <a:t>¿Qué tiene la vaca cuatro y yo sólo dos?</a:t>
            </a:r>
            <a:r>
              <a:rPr lang="es-ES" sz="3200" dirty="0" smtClean="0">
                <a:solidFill>
                  <a:srgbClr val="6600FF"/>
                </a:solidFill>
                <a:latin typeface="+mn-lt"/>
              </a:rPr>
              <a:t/>
            </a:r>
            <a:br>
              <a:rPr lang="es-ES" sz="3200" dirty="0" smtClean="0">
                <a:solidFill>
                  <a:srgbClr val="6600FF"/>
                </a:solidFill>
                <a:latin typeface="+mn-lt"/>
              </a:rPr>
            </a:br>
            <a:r>
              <a:rPr lang="es-ES" sz="3200" dirty="0" smtClean="0">
                <a:latin typeface="+mn-lt"/>
              </a:rPr>
              <a:t/>
            </a:r>
            <a:br>
              <a:rPr lang="es-ES" sz="3200" dirty="0" smtClean="0">
                <a:latin typeface="+mn-lt"/>
              </a:rPr>
            </a:br>
            <a:r>
              <a:rPr lang="es-ES" sz="3200" dirty="0" smtClean="0">
                <a:solidFill>
                  <a:srgbClr val="FF3300"/>
                </a:solidFill>
                <a:latin typeface="+mn-lt"/>
              </a:rPr>
              <a:t>Las piernas,</a:t>
            </a:r>
            <a:r>
              <a:rPr lang="es-ES" sz="3200" dirty="0" smtClean="0">
                <a:latin typeface="+mn-lt"/>
              </a:rPr>
              <a:t/>
            </a:r>
            <a:br>
              <a:rPr lang="es-ES" sz="3200" dirty="0" smtClean="0">
                <a:latin typeface="+mn-lt"/>
              </a:rPr>
            </a:br>
            <a:r>
              <a:rPr lang="es-ES" sz="3200" dirty="0" smtClean="0">
                <a:latin typeface="+mn-lt"/>
              </a:rPr>
              <a:t/>
            </a:r>
            <a:br>
              <a:rPr lang="es-ES" sz="3200" dirty="0" smtClean="0">
                <a:latin typeface="+mn-lt"/>
              </a:rPr>
            </a:br>
            <a:r>
              <a:rPr lang="es-ES" sz="3200" dirty="0" smtClean="0">
                <a:solidFill>
                  <a:srgbClr val="FF66FF"/>
                </a:solidFill>
                <a:latin typeface="+mn-lt"/>
              </a:rPr>
              <a:t>responde Pepito sin dudar...</a:t>
            </a:r>
            <a:endParaRPr lang="es-ES" sz="3200" dirty="0">
              <a:solidFill>
                <a:srgbClr val="FF66FF"/>
              </a:solidFill>
              <a:latin typeface="+mn-lt"/>
            </a:endParaRPr>
          </a:p>
        </p:txBody>
      </p:sp>
      <p:pic>
        <p:nvPicPr>
          <p:cNvPr id="11266" name="Picture 2" descr="http://www.es.clipproject.info/images/joomgallery/details/profesiones_y_oficios_dibujos_14/professiones_y_oficios_dibujos_gratis_17_20101217_171896223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0040" y="1142984"/>
            <a:ext cx="4193960" cy="500066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286512" y="5643578"/>
            <a:ext cx="1571636" cy="500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147128">
            <a:off x="5502656" y="2045883"/>
            <a:ext cx="1902254" cy="181311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b="1" i="1" dirty="0"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8596" y="571480"/>
            <a:ext cx="421484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¿Qué tienes en tus pantalones, que no hay en los míos?</a:t>
            </a:r>
            <a:br>
              <a:rPr lang="es-ES" sz="3200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director se ajusta los lentes, y se prepara para interrumpir...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Los bolsillos </a:t>
            </a:r>
            <a:r>
              <a:rPr lang="es-ES" sz="3200" dirty="0" smtClean="0">
                <a:solidFill>
                  <a:srgbClr val="99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responde el niño.</a:t>
            </a:r>
            <a:endParaRPr lang="es-ES" sz="3200" dirty="0">
              <a:solidFill>
                <a:srgbClr val="99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4" name="3 Imagen" descr="epgjxz0m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818" y="1500174"/>
            <a:ext cx="2643206" cy="3776009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b="1" i="1" dirty="0"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8596" y="500042"/>
            <a:ext cx="428628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latin typeface="Comic Sans MS" pitchFamily="66" charset="0"/>
              </a:rPr>
              <a:t>¿Qué entra al centro de las mujeres y sólo detrás del hombre?</a:t>
            </a:r>
            <a:r>
              <a:rPr lang="es-ES" sz="3200" dirty="0" smtClean="0">
                <a:latin typeface="Comic Sans MS" pitchFamily="66" charset="0"/>
              </a:rPr>
              <a:t/>
            </a:r>
            <a:br>
              <a:rPr lang="es-ES" sz="3200" dirty="0" smtClean="0">
                <a:latin typeface="Comic Sans MS" pitchFamily="66" charset="0"/>
              </a:rPr>
            </a:br>
            <a:r>
              <a:rPr lang="es-ES" sz="3200" dirty="0" smtClean="0">
                <a:latin typeface="Comic Sans MS" pitchFamily="66" charset="0"/>
              </a:rPr>
              <a:t/>
            </a:r>
            <a:br>
              <a:rPr lang="es-ES" sz="3200" dirty="0" smtClean="0">
                <a:latin typeface="Comic Sans MS" pitchFamily="66" charset="0"/>
              </a:rPr>
            </a:br>
            <a:r>
              <a:rPr lang="es-ES" sz="3200" dirty="0" smtClean="0">
                <a:solidFill>
                  <a:schemeClr val="bg1"/>
                </a:solidFill>
                <a:latin typeface="Comic Sans MS" pitchFamily="66" charset="0"/>
              </a:rPr>
              <a:t>Estupefacto, el director contiene la respiración...</a:t>
            </a:r>
            <a:r>
              <a:rPr lang="es-ES" sz="3200" dirty="0" smtClean="0">
                <a:latin typeface="Comic Sans MS" pitchFamily="66" charset="0"/>
              </a:rPr>
              <a:t/>
            </a:r>
            <a:br>
              <a:rPr lang="es-ES" sz="3200" dirty="0" smtClean="0">
                <a:latin typeface="Comic Sans MS" pitchFamily="66" charset="0"/>
              </a:rPr>
            </a:br>
            <a:r>
              <a:rPr lang="es-ES" sz="3200" dirty="0" smtClean="0">
                <a:latin typeface="Comic Sans MS" pitchFamily="66" charset="0"/>
              </a:rPr>
              <a:t/>
            </a:r>
            <a:br>
              <a:rPr lang="es-ES" sz="3200" dirty="0" smtClean="0">
                <a:latin typeface="Comic Sans MS" pitchFamily="66" charset="0"/>
              </a:rPr>
            </a:br>
            <a:r>
              <a:rPr lang="es-ES" sz="3200" dirty="0" smtClean="0">
                <a:solidFill>
                  <a:srgbClr val="FF3300"/>
                </a:solidFill>
                <a:latin typeface="Comic Sans MS" pitchFamily="66" charset="0"/>
              </a:rPr>
              <a:t>La letra "E", </a:t>
            </a:r>
            <a:r>
              <a:rPr lang="es-ES" sz="3200" dirty="0" smtClean="0">
                <a:solidFill>
                  <a:srgbClr val="00FFFF"/>
                </a:solidFill>
                <a:latin typeface="Comic Sans MS" pitchFamily="66" charset="0"/>
              </a:rPr>
              <a:t>responde el alumno.</a:t>
            </a:r>
            <a:br>
              <a:rPr lang="es-ES" sz="3200" dirty="0" smtClean="0">
                <a:solidFill>
                  <a:srgbClr val="00FFFF"/>
                </a:solidFill>
                <a:latin typeface="Comic Sans MS" pitchFamily="66" charset="0"/>
              </a:rPr>
            </a:br>
            <a:endParaRPr lang="es-ES" sz="3200" dirty="0">
              <a:solidFill>
                <a:srgbClr val="00FFFF"/>
              </a:solidFill>
            </a:endParaRPr>
          </a:p>
        </p:txBody>
      </p:sp>
      <p:pic>
        <p:nvPicPr>
          <p:cNvPr id="12" name="11 Imagen" descr="Byxmannen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642918"/>
            <a:ext cx="4048389" cy="5767397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b="1" i="1" dirty="0"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14282" y="285728"/>
            <a:ext cx="392909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¿Y dónde tienen las mujeres el pelo más rizado?</a:t>
            </a:r>
            <a:r>
              <a:rPr lang="es-ES" sz="3200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es-ES" sz="3200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director hace una mueca de asombro.</a:t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En África</a:t>
            </a:r>
          </a:p>
          <a:p>
            <a:r>
              <a:rPr lang="es-ES" sz="32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responde Pepito sin pensarlo ni un instante.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4" name="3 Imagen" descr="dokrd3t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500174"/>
            <a:ext cx="3976692" cy="3976692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b="1" i="1" dirty="0"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7158" y="928670"/>
            <a:ext cx="407196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¿Qué es blando, y en las manos de una mujer se pone duro?</a:t>
            </a:r>
            <a:r>
              <a:rPr lang="es-ES" sz="3200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sz="3200" dirty="0" smtClean="0">
                <a:solidFill>
                  <a:srgbClr val="66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Al director se le cruzan los ojos.</a:t>
            </a:r>
            <a:b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El esmalte de uñas, </a:t>
            </a:r>
            <a:r>
              <a:rPr lang="es-ES" sz="3200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contesta Pepito.</a:t>
            </a:r>
            <a:endParaRPr lang="es-ES" sz="3200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" name="3 Imagen" descr="432acb5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357684" y="1428737"/>
            <a:ext cx="4643471" cy="542926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572000" y="5429264"/>
            <a:ext cx="4286280" cy="1143008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b="1" i="1" dirty="0"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8596" y="785794"/>
            <a:ext cx="392909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¿Qué tienen las mujeres en medio de las piernas?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El Director no lo puede creer...</a:t>
            </a:r>
            <a:br>
              <a:rPr lang="es-ES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Las rodillas, 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responde Pepito al instante.</a:t>
            </a: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" name="3 Imagen" descr="xrwrpumw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24" y="1285860"/>
            <a:ext cx="3867158" cy="4833948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0066"/>
          </a:solidFill>
        </p:spPr>
        <p:txBody>
          <a:bodyPr/>
          <a:lstStyle/>
          <a:p>
            <a:endParaRPr lang="es-ES" b="1" dirty="0">
              <a:solidFill>
                <a:srgbClr val="FF3300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0034" y="857232"/>
            <a:ext cx="41434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¿Y qué tiene una mujer casada más ancha que una soltera?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solidFill>
                  <a:srgbClr val="66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director mas rojo que una amapola…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cama.</a:t>
            </a: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4" name="3 Imagen" descr="gb66fgft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715008" y="1643050"/>
            <a:ext cx="3177975" cy="4119568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b="1" i="1" dirty="0"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57158" y="357166"/>
            <a:ext cx="392909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66FFFF"/>
                </a:solidFill>
                <a:latin typeface="+mj-lt"/>
              </a:rPr>
              <a:t>¿Qué palabra comienza con la letra C, termina con la letra O, es arrugado y todos lo tenemos atrás?</a:t>
            </a:r>
            <a:br>
              <a:rPr lang="es-ES" sz="3200" dirty="0" smtClean="0">
                <a:solidFill>
                  <a:srgbClr val="66FFFF"/>
                </a:solidFill>
                <a:latin typeface="+mj-lt"/>
              </a:rPr>
            </a:br>
            <a:r>
              <a:rPr lang="es-ES" sz="3200" dirty="0" smtClean="0">
                <a:latin typeface="+mj-lt"/>
              </a:rPr>
              <a:t/>
            </a:r>
            <a:br>
              <a:rPr lang="es-ES" sz="3200" dirty="0" smtClean="0">
                <a:latin typeface="+mj-lt"/>
              </a:rPr>
            </a:br>
            <a:r>
              <a:rPr lang="es-ES" sz="3200" dirty="0" smtClean="0">
                <a:solidFill>
                  <a:srgbClr val="FFFF00"/>
                </a:solidFill>
                <a:latin typeface="+mj-lt"/>
              </a:rPr>
              <a:t>El director empieza a sudar frío...</a:t>
            </a:r>
            <a:br>
              <a:rPr lang="es-ES" sz="3200" dirty="0" smtClean="0">
                <a:solidFill>
                  <a:srgbClr val="FFFF00"/>
                </a:solidFill>
                <a:latin typeface="+mj-lt"/>
              </a:rPr>
            </a:br>
            <a:r>
              <a:rPr lang="es-ES" sz="3200" dirty="0" smtClean="0">
                <a:latin typeface="+mj-lt"/>
              </a:rPr>
              <a:t/>
            </a:r>
            <a:br>
              <a:rPr lang="es-ES" sz="3200" dirty="0" smtClean="0">
                <a:latin typeface="+mj-lt"/>
              </a:rPr>
            </a:br>
            <a:r>
              <a:rPr lang="es-ES" sz="3200" dirty="0" smtClean="0">
                <a:solidFill>
                  <a:schemeClr val="bg1"/>
                </a:solidFill>
                <a:latin typeface="+mj-lt"/>
              </a:rPr>
              <a:t>El codo, seño</a:t>
            </a:r>
            <a:endParaRPr lang="es-ES" sz="32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4" name="3 Imagen" descr="hem1up1c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2071678"/>
            <a:ext cx="3333750" cy="3333750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6600FF"/>
          </a:solidFill>
        </p:spPr>
        <p:txBody>
          <a:bodyPr/>
          <a:lstStyle/>
          <a:p>
            <a:endParaRPr lang="es-ES" b="1" i="1" dirty="0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28596" y="714356"/>
            <a:ext cx="421484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¿Y qué empieza con 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</a:t>
            </a:r>
            <a:r>
              <a:rPr lang="es-ES" sz="3200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tiene </a:t>
            </a:r>
            <a:r>
              <a:rPr lang="es-ES" sz="3200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un hueco y yo se lo di a varias personas para</a:t>
            </a:r>
            <a:br>
              <a:rPr lang="es-ES" sz="3200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lo disfrutaran?</a:t>
            </a:r>
            <a:br>
              <a:rPr lang="es-ES" sz="3200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director se tapa la cara...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32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Un CD.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4" name="3 Imagen" descr="t1s6dr4v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32492">
            <a:off x="4786314" y="2071678"/>
            <a:ext cx="3333750" cy="3333750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b="1" i="1" dirty="0"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0034" y="2143116"/>
            <a:ext cx="478634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El director, ya mareado de la presión les interrumpe y le dice</a:t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 la profesora...</a:t>
            </a: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4" name="3 Imagen" descr="cguca2u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6380" y="2285992"/>
            <a:ext cx="3333750" cy="3333750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sz="32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57158" y="1857364"/>
            <a:ext cx="51435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latin typeface="+mn-lt"/>
              </a:rPr>
              <a:t>Mire, póngame al hijo </a:t>
            </a:r>
            <a:r>
              <a:rPr lang="es-ES" sz="3200" dirty="0" smtClean="0">
                <a:solidFill>
                  <a:srgbClr val="FFFF00"/>
                </a:solidFill>
                <a:latin typeface="+mn-lt"/>
              </a:rPr>
              <a:t>p…. </a:t>
            </a:r>
            <a:r>
              <a:rPr lang="es-ES" sz="3200" dirty="0" smtClean="0">
                <a:solidFill>
                  <a:srgbClr val="FFFF00"/>
                </a:solidFill>
                <a:latin typeface="+mn-lt"/>
              </a:rPr>
              <a:t>este en sexto...</a:t>
            </a:r>
            <a:br>
              <a:rPr lang="es-ES" sz="3200" dirty="0" smtClean="0">
                <a:solidFill>
                  <a:srgbClr val="FFFF00"/>
                </a:solidFill>
                <a:latin typeface="+mn-lt"/>
              </a:rPr>
            </a:br>
            <a:r>
              <a:rPr lang="es-ES" sz="3200" dirty="0" smtClean="0">
                <a:solidFill>
                  <a:srgbClr val="FFFF00"/>
                </a:solidFill>
                <a:latin typeface="+mn-lt"/>
              </a:rPr>
              <a:t/>
            </a:r>
            <a:br>
              <a:rPr lang="es-ES" sz="3200" dirty="0" smtClean="0">
                <a:solidFill>
                  <a:srgbClr val="FFFF00"/>
                </a:solidFill>
                <a:latin typeface="+mn-lt"/>
              </a:rPr>
            </a:br>
            <a:r>
              <a:rPr lang="es-ES" sz="3200" dirty="0" smtClean="0">
                <a:solidFill>
                  <a:srgbClr val="FFFF00"/>
                </a:solidFill>
                <a:latin typeface="+mn-lt"/>
              </a:rPr>
              <a:t>¡¡¡Y yo me voy a primero, que acabo de fallar todas las respuestas!!</a:t>
            </a:r>
            <a:endParaRPr lang="es-ES" sz="3200" dirty="0">
              <a:latin typeface="+mn-lt"/>
            </a:endParaRPr>
          </a:p>
        </p:txBody>
      </p:sp>
      <p:pic>
        <p:nvPicPr>
          <p:cNvPr id="5" name="4 Imagen" descr="dokrd3t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500174"/>
            <a:ext cx="3976692" cy="3976692"/>
          </a:xfrm>
          <a:prstGeom prst="rect">
            <a:avLst/>
          </a:prstGeom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42471752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357290" y="0"/>
            <a:ext cx="4929222" cy="7310287"/>
          </a:xfrm>
          <a:prstGeom prst="rect">
            <a:avLst/>
          </a:prstGeom>
        </p:spPr>
      </p:pic>
      <p:pic>
        <p:nvPicPr>
          <p:cNvPr id="9" name="8 Imagen" descr="42471752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571536" y="857232"/>
            <a:ext cx="4303017" cy="6381593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5286380" y="5857892"/>
            <a:ext cx="32462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epito_en_la_escuela(GPE)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rsonalizado 10">
      <a:majorFont>
        <a:latin typeface="Kristen ITC"/>
        <a:ea typeface=""/>
        <a:cs typeface=""/>
      </a:majorFont>
      <a:minorFont>
        <a:latin typeface="Kristen IT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Pepito_en_la_escuela(GPE)</Template>
  <TotalTime>0</TotalTime>
  <Words>314</Words>
  <Application>Microsoft PowerPoint</Application>
  <PresentationFormat>Presentación en pantalla (4:3)</PresentationFormat>
  <Paragraphs>43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Pepito_en_la_escuela(GPE)</vt:lpstr>
      <vt:lpstr>Diseño predeterminado</vt:lpstr>
      <vt:lpstr>Diapositiva 1</vt:lpstr>
      <vt:lpstr>Diapositiva 2</vt:lpstr>
      <vt:lpstr>Diapositiva 3</vt:lpstr>
      <vt:lpstr>  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profesora interviene  en una discusión entre dos alumnos:  Pepito, ¿cuál es el problema?  Seño, es que yo soy demasiado  listo para estar en primero.</dc:title>
  <dc:creator/>
  <cp:lastModifiedBy/>
  <cp:revision>22</cp:revision>
  <dcterms:created xsi:type="dcterms:W3CDTF">2012-10-07T21:25:43Z</dcterms:created>
  <dcterms:modified xsi:type="dcterms:W3CDTF">2012-10-07T23:20:21Z</dcterms:modified>
</cp:coreProperties>
</file>