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45"/>
  </p:notesMasterIdLst>
  <p:sldIdLst>
    <p:sldId id="351" r:id="rId3"/>
    <p:sldId id="365" r:id="rId4"/>
    <p:sldId id="353" r:id="rId5"/>
    <p:sldId id="355" r:id="rId6"/>
    <p:sldId id="356" r:id="rId7"/>
    <p:sldId id="357" r:id="rId8"/>
    <p:sldId id="358" r:id="rId9"/>
    <p:sldId id="359" r:id="rId10"/>
    <p:sldId id="360" r:id="rId11"/>
    <p:sldId id="361" r:id="rId12"/>
    <p:sldId id="362" r:id="rId13"/>
    <p:sldId id="363" r:id="rId14"/>
    <p:sldId id="364" r:id="rId15"/>
    <p:sldId id="366" r:id="rId16"/>
    <p:sldId id="367" r:id="rId17"/>
    <p:sldId id="368" r:id="rId18"/>
    <p:sldId id="369" r:id="rId19"/>
    <p:sldId id="370" r:id="rId20"/>
    <p:sldId id="371" r:id="rId21"/>
    <p:sldId id="372" r:id="rId22"/>
    <p:sldId id="373" r:id="rId23"/>
    <p:sldId id="374" r:id="rId24"/>
    <p:sldId id="375" r:id="rId25"/>
    <p:sldId id="376" r:id="rId26"/>
    <p:sldId id="377" r:id="rId27"/>
    <p:sldId id="378" r:id="rId28"/>
    <p:sldId id="379" r:id="rId29"/>
    <p:sldId id="380" r:id="rId30"/>
    <p:sldId id="381" r:id="rId31"/>
    <p:sldId id="382" r:id="rId32"/>
    <p:sldId id="354" r:id="rId33"/>
    <p:sldId id="383" r:id="rId34"/>
    <p:sldId id="384" r:id="rId35"/>
    <p:sldId id="385" r:id="rId36"/>
    <p:sldId id="386" r:id="rId37"/>
    <p:sldId id="387" r:id="rId38"/>
    <p:sldId id="389" r:id="rId39"/>
    <p:sldId id="390" r:id="rId40"/>
    <p:sldId id="388" r:id="rId41"/>
    <p:sldId id="391" r:id="rId42"/>
    <p:sldId id="352" r:id="rId43"/>
    <p:sldId id="392" r:id="rId44"/>
  </p:sldIdLst>
  <p:sldSz cx="23774400" cy="1472247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361KEO/XZW2Vzkf6rWr/FA" hashData="58/prWovs24R+Ui9lCT8M6DcGq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21D951"/>
    <a:srgbClr val="663300"/>
    <a:srgbClr val="9933FF"/>
    <a:srgbClr val="38D1F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45" autoAdjust="0"/>
    <p:restoredTop sz="94664" autoAdjust="0"/>
  </p:normalViewPr>
  <p:slideViewPr>
    <p:cSldViewPr>
      <p:cViewPr varScale="1">
        <p:scale>
          <a:sx n="33" d="100"/>
          <a:sy n="33" d="100"/>
        </p:scale>
        <p:origin x="-510" y="-96"/>
      </p:cViewPr>
      <p:guideLst>
        <p:guide orient="horz" pos="4638"/>
        <p:guide pos="74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0" d="100"/>
        <a:sy n="3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137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660400" y="685800"/>
            <a:ext cx="55372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37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37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37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F1084DE-0ACA-4736-B4B3-35C98890F28F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BF62A3-F18F-472F-A864-19E0E36E8E0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7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86152B-2051-4716-ABBA-0643DE774E6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7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2C2C03-E629-42F2-B0D3-FE180D80E89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7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745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C134A8-A8A1-4D78-87D5-8BD50014A0C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7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13EBAB-5CF4-40B5-BBF2-D52ECC8110A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7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6576AA-6710-476C-AA3A-7525518A7D1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7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AB462A-9DE4-489D-8905-3117896F750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7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8F88F4-F272-4AB4-BE67-DE43D10C40C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7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24816D-2E57-47C6-9C9D-F1FE649E0F1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7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6FDA53-FF12-44B4-803F-CA1A9BE4AC7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7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90550"/>
            <a:ext cx="5349875" cy="125603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7450" y="590550"/>
            <a:ext cx="15897225" cy="125603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9CC1F3-3864-4E3C-88D8-903252E0DF2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7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3080" y="4573513"/>
            <a:ext cx="20208240" cy="315579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6160" y="8342736"/>
            <a:ext cx="16642080" cy="3762410"/>
          </a:xfrm>
        </p:spPr>
        <p:txBody>
          <a:bodyPr/>
          <a:lstStyle>
            <a:lvl1pPr marL="0" indent="0" algn="ctr">
              <a:buNone/>
              <a:defRPr/>
            </a:lvl1pPr>
            <a:lvl2pPr marL="1099677" indent="0" algn="ctr">
              <a:buNone/>
              <a:defRPr/>
            </a:lvl2pPr>
            <a:lvl3pPr marL="2199351" indent="0" algn="ctr">
              <a:buNone/>
              <a:defRPr/>
            </a:lvl3pPr>
            <a:lvl4pPr marL="3299028" indent="0" algn="ctr">
              <a:buNone/>
              <a:defRPr/>
            </a:lvl4pPr>
            <a:lvl5pPr marL="4398702" indent="0" algn="ctr">
              <a:buNone/>
              <a:defRPr/>
            </a:lvl5pPr>
            <a:lvl6pPr marL="5498379" indent="0" algn="ctr">
              <a:buNone/>
              <a:defRPr/>
            </a:lvl6pPr>
            <a:lvl7pPr marL="6598056" indent="0" algn="ctr">
              <a:buNone/>
              <a:defRPr/>
            </a:lvl7pPr>
            <a:lvl8pPr marL="7697730" indent="0" algn="ctr">
              <a:buNone/>
              <a:defRPr/>
            </a:lvl8pPr>
            <a:lvl9pPr marL="8797407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BA2094-A01B-44B8-AD00-488872D5FB9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590550"/>
            <a:ext cx="21399500" cy="245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7450" y="3435350"/>
            <a:ext cx="21399500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7450" y="13406438"/>
            <a:ext cx="5548313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defTabSz="2209800">
              <a:defRPr sz="3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4825" y="13406438"/>
            <a:ext cx="75247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ctr" defTabSz="2209800">
              <a:defRPr sz="3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8312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r" defTabSz="2209800">
              <a:defRPr sz="3400"/>
            </a:lvl1pPr>
          </a:lstStyle>
          <a:p>
            <a:fld id="{49D746FF-5F18-4B64-B898-4D1D309E9B79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Tm="7000">
    <p:randomBar dir="vert"/>
  </p:transition>
  <p:txStyles>
    <p:titleStyle>
      <a:lvl1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8675" indent="-828675" algn="l" defTabSz="2209800" rtl="0" eaLnBrk="1" fontAlgn="base" hangingPunct="1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97050" indent="-690563" algn="l" defTabSz="2209800" rtl="0" eaLnBrk="1" fontAlgn="base" hangingPunct="1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62250" indent="-552450" algn="l" defTabSz="2209800" rtl="0" eaLnBrk="1" fontAlgn="base" hangingPunct="1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68738" indent="-554038" algn="l" defTabSz="2209800" rtl="0" eaLnBrk="1" fontAlgn="base" hangingPunct="1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720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292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864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436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8008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8720" y="589582"/>
            <a:ext cx="2139696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8720" y="3435245"/>
            <a:ext cx="21396960" cy="9716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87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>
              <a:defRPr sz="3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2920" y="13406995"/>
            <a:ext cx="75285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ctr">
              <a:defRPr sz="3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3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r">
              <a:defRPr sz="3400"/>
            </a:lvl1pPr>
          </a:lstStyle>
          <a:p>
            <a:fld id="{D8B32628-4A80-4889-BADE-72510A7B17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1099886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2199772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3299658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4399544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4915" indent="-824915" algn="l" rtl="0" fontAlgn="base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87315" indent="-687429" algn="l" rtl="0" fontAlgn="base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49715" indent="-549943" algn="l" rtl="0" fontAlgn="base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49601" indent="-549943" algn="l" rtl="0" fontAlgn="base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49487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6049373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7149259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8249145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9349031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109988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2pPr>
      <a:lvl3pPr marL="219977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3pPr>
      <a:lvl4pPr marL="329965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4pPr>
      <a:lvl5pPr marL="4399544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5pPr>
      <a:lvl6pPr marL="549943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6pPr>
      <a:lvl7pPr marL="659931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7pPr>
      <a:lvl8pPr marL="769920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8pPr>
      <a:lvl9pPr marL="879908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gif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4.png"/><Relationship Id="rId7" Type="http://schemas.openxmlformats.org/officeDocument/2006/relationships/image" Target="../media/image4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815300" y="11825288"/>
            <a:ext cx="2017713" cy="21066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5651" name="WordArt 3" descr="rainbow"/>
          <p:cNvSpPr>
            <a:spLocks noChangeArrowheads="1" noChangeShapeType="1" noTextEdit="1"/>
          </p:cNvSpPr>
          <p:nvPr/>
        </p:nvSpPr>
        <p:spPr bwMode="auto">
          <a:xfrm>
            <a:off x="16567150" y="12833350"/>
            <a:ext cx="3705225" cy="922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FFFF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14562138"/>
            <a:ext cx="23774400" cy="16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230313" y="11249025"/>
            <a:ext cx="2665412" cy="1554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58" name="WordArt 5"/>
          <p:cNvSpPr>
            <a:spLocks noChangeArrowheads="1" noChangeShapeType="1" noTextEdit="1"/>
          </p:cNvSpPr>
          <p:nvPr/>
        </p:nvSpPr>
        <p:spPr bwMode="auto">
          <a:xfrm>
            <a:off x="3957582" y="2360577"/>
            <a:ext cx="14913032" cy="939803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21D951"/>
                </a:solidFill>
                <a:latin typeface="Rockwell Extra Bold" pitchFamily="18" charset="0"/>
                <a:cs typeface="Times New Roman"/>
              </a:rPr>
              <a:t>PARA  QUE</a:t>
            </a:r>
          </a:p>
          <a:p>
            <a:pPr algn="ctr"/>
            <a:r>
              <a:rPr lang="es-ES" sz="40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21D951"/>
                </a:solidFill>
                <a:latin typeface="Rockwell Extra Bold" pitchFamily="18" charset="0"/>
                <a:cs typeface="Times New Roman"/>
              </a:rPr>
              <a:t> TE  RIAS</a:t>
            </a:r>
            <a:endParaRPr lang="es-ES" sz="4000" b="1" i="1" kern="10" dirty="0">
              <a:ln w="25400">
                <a:solidFill>
                  <a:srgbClr val="EBEF39"/>
                </a:solidFill>
                <a:round/>
                <a:headEnd/>
                <a:tailEnd/>
              </a:ln>
              <a:solidFill>
                <a:srgbClr val="21D951"/>
              </a:solidFill>
              <a:latin typeface="Rockwell Extra Bold" pitchFamily="18" charset="0"/>
              <a:cs typeface="Times New Roman"/>
            </a:endParaRPr>
          </a:p>
        </p:txBody>
      </p:sp>
      <p:sp>
        <p:nvSpPr>
          <p:cNvPr id="155660" name="Text Box 12"/>
          <p:cNvSpPr txBox="1">
            <a:spLocks noChangeArrowheads="1"/>
          </p:cNvSpPr>
          <p:nvPr/>
        </p:nvSpPr>
        <p:spPr bwMode="auto">
          <a:xfrm>
            <a:off x="1301750" y="13338175"/>
            <a:ext cx="3462807" cy="754053"/>
          </a:xfrm>
          <a:prstGeom prst="rect">
            <a:avLst/>
          </a:prstGeom>
          <a:solidFill>
            <a:srgbClr val="1116E9"/>
          </a:solidFill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2209800"/>
            <a:r>
              <a:rPr lang="es-ES" dirty="0" smtClean="0">
                <a:solidFill>
                  <a:schemeClr val="bg1"/>
                </a:solidFill>
              </a:rPr>
              <a:t>DUO ALAMO</a:t>
            </a:r>
            <a:endParaRPr lang="es-ES" sz="43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9000">
    <p:randomBar dir="vert"/>
    <p:sndAc>
      <p:stSnd loop="1">
        <p:snd r:embed="rId2" name="08 toma vitami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58" grpId="0" animBg="1"/>
      <p:bldP spid="155658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2" descr="0003832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5489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Documents and Settings\Dell\Escritorio\HUMOR FRANCIA\risa\santa-claus-navidad-humor-papa-noel-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069698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Bar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HUMOR FRANCIA\risa\esclavos-de-la-moda-fashion-victims-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24631472" cy="1518260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Bar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1" descr="1241795508_muslim-women-voting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Documents and Settings\Dell\Escritorio\HUMOR FRANCIA\risa\santa-claus-navidad-humor-papa-noel-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" y="0"/>
            <a:ext cx="23774403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Bar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Documents and Settings\Dell\Escritorio\HUMOR FRANCIA\risa\esclavos-de-la-moda-fashion-victims-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72081" y="-104"/>
            <a:ext cx="13373194" cy="1472258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Bar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246686naughty-nature0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23898225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Documents and Settings\Dell\Escritorio\HUMOR FRANCIA\risa\gview.png"/>
          <p:cNvPicPr>
            <a:picLocks noChangeAspect="1" noChangeArrowheads="1"/>
          </p:cNvPicPr>
          <p:nvPr/>
        </p:nvPicPr>
        <p:blipFill>
          <a:blip r:embed="rId2"/>
          <a:srcRect l="30640" r="29950" b="5144"/>
          <a:stretch>
            <a:fillRect/>
          </a:stretch>
        </p:blipFill>
        <p:spPr bwMode="auto">
          <a:xfrm>
            <a:off x="1100062" y="0"/>
            <a:ext cx="9871607" cy="14722475"/>
          </a:xfrm>
          <a:prstGeom prst="rect">
            <a:avLst/>
          </a:prstGeom>
          <a:noFill/>
        </p:spPr>
      </p:pic>
      <p:pic>
        <p:nvPicPr>
          <p:cNvPr id="3" name="Picture 4" descr="C:\Documents and Settings\Dell\Escritorio\HUMOR FRANCIA\risa\gview.png"/>
          <p:cNvPicPr>
            <a:picLocks noChangeAspect="1" noChangeArrowheads="1"/>
          </p:cNvPicPr>
          <p:nvPr/>
        </p:nvPicPr>
        <p:blipFill>
          <a:blip r:embed="rId2"/>
          <a:srcRect l="30640" r="29950" b="5144"/>
          <a:stretch>
            <a:fillRect/>
          </a:stretch>
        </p:blipFill>
        <p:spPr bwMode="auto">
          <a:xfrm flipH="1">
            <a:off x="11815762" y="0"/>
            <a:ext cx="10978765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Bar dir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funny-pictures-itchy-eye-es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6480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Documents and Settings\Dell\Escritorio\HUMOR FRANCIA\risa\santa-claus-navidad-humor-papa-noel-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57820" y="0"/>
            <a:ext cx="12073022" cy="1492153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Bar dir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0003838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23774400" cy="156426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rganigramme : Alternative 4"/>
          <p:cNvSpPr/>
          <p:nvPr/>
        </p:nvSpPr>
        <p:spPr>
          <a:xfrm>
            <a:off x="557215" y="12575447"/>
            <a:ext cx="3343275" cy="1380233"/>
          </a:xfrm>
          <a:prstGeom prst="flowChartAlternateProcess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 dirty="0"/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FJGNI9Ot_kubEOwDX0lbZw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38576" y="-2995616"/>
            <a:ext cx="16472854" cy="200968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Il_a_pas_envie_de_perdre_ses_derniers_points.jpg"/>
          <p:cNvPicPr>
            <a:picLocks noChangeAspect="1"/>
          </p:cNvPicPr>
          <p:nvPr/>
        </p:nvPicPr>
        <p:blipFill>
          <a:blip r:embed="rId2"/>
          <a:srcRect t="2528"/>
          <a:stretch>
            <a:fillRect/>
          </a:stretch>
        </p:blipFill>
        <p:spPr bwMode="auto">
          <a:xfrm>
            <a:off x="4600524" y="-405058"/>
            <a:ext cx="15164435" cy="15127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tu_t_es_vu_quand_tu_as_bu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41771"/>
            <a:ext cx="23774400" cy="155642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186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85655" y="-57936"/>
            <a:ext cx="14978696" cy="15458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e 7"/>
          <p:cNvGrpSpPr>
            <a:grpSpLocks/>
          </p:cNvGrpSpPr>
          <p:nvPr/>
        </p:nvGrpSpPr>
        <p:grpSpPr bwMode="auto">
          <a:xfrm>
            <a:off x="652145" y="1796008"/>
            <a:ext cx="22281371" cy="11376982"/>
            <a:chOff x="251520" y="836712"/>
            <a:chExt cx="8568952" cy="5299170"/>
          </a:xfrm>
        </p:grpSpPr>
        <p:sp>
          <p:nvSpPr>
            <p:cNvPr id="39942" name="ZoneTexte 3"/>
            <p:cNvSpPr txBox="1">
              <a:spLocks noChangeArrowheads="1"/>
            </p:cNvSpPr>
            <p:nvPr/>
          </p:nvSpPr>
          <p:spPr bwMode="auto">
            <a:xfrm>
              <a:off x="7596336" y="1556792"/>
              <a:ext cx="1224136" cy="16987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endParaRPr lang="fr-CA" sz="23100" b="1" dirty="0">
                <a:solidFill>
                  <a:srgbClr val="FFFF00"/>
                </a:solidFill>
              </a:endParaRPr>
            </a:p>
          </p:txBody>
        </p:sp>
        <p:sp>
          <p:nvSpPr>
            <p:cNvPr id="39943" name="ZoneTexte 4"/>
            <p:cNvSpPr txBox="1">
              <a:spLocks noChangeArrowheads="1"/>
            </p:cNvSpPr>
            <p:nvPr/>
          </p:nvSpPr>
          <p:spPr bwMode="auto">
            <a:xfrm>
              <a:off x="251520" y="4437112"/>
              <a:ext cx="1224136" cy="16987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endParaRPr lang="fr-CA" sz="23100" b="1" dirty="0">
                <a:solidFill>
                  <a:srgbClr val="FFFF00"/>
                </a:solidFill>
              </a:endParaRPr>
            </a:p>
          </p:txBody>
        </p:sp>
        <p:sp>
          <p:nvSpPr>
            <p:cNvPr id="39945" name="ZoneTexte 6"/>
            <p:cNvSpPr txBox="1">
              <a:spLocks noChangeArrowheads="1"/>
            </p:cNvSpPr>
            <p:nvPr/>
          </p:nvSpPr>
          <p:spPr bwMode="auto">
            <a:xfrm>
              <a:off x="251520" y="836712"/>
              <a:ext cx="1224136" cy="16987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endParaRPr lang="fr-CA" sz="23100" b="1" dirty="0">
                <a:solidFill>
                  <a:srgbClr val="FFFF00"/>
                </a:solidFill>
              </a:endParaRPr>
            </a:p>
          </p:txBody>
        </p:sp>
      </p:grpSp>
      <p:sp>
        <p:nvSpPr>
          <p:cNvPr id="10" name="Organigramme : Alternative 9"/>
          <p:cNvSpPr/>
          <p:nvPr/>
        </p:nvSpPr>
        <p:spPr>
          <a:xfrm>
            <a:off x="17504730" y="11536014"/>
            <a:ext cx="5617526" cy="2627552"/>
          </a:xfrm>
          <a:prstGeom prst="flowChartAlternateProcess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fr-CA"/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2" presetClass="entr" presetSubtype="4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0017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73109" y="0"/>
            <a:ext cx="17599660" cy="147667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00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age 1" descr="3901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5554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rganigramme : Alternative 4"/>
          <p:cNvSpPr/>
          <p:nvPr/>
        </p:nvSpPr>
        <p:spPr>
          <a:xfrm>
            <a:off x="17504730" y="11536014"/>
            <a:ext cx="5617526" cy="2627552"/>
          </a:xfrm>
          <a:prstGeom prst="flowChartAlternateProcess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fr-CA"/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 nodePh="1">
                                  <p:stCondLst>
                                    <p:cond delay="600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thumbs_05_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panneau_dinterdictio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913823"/>
            <a:ext cx="23774400" cy="176362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0003854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23774400" cy="15795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Tomate-2009-09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Rectangle 2"/>
          <p:cNvSpPr>
            <a:spLocks noChangeArrowheads="1"/>
          </p:cNvSpPr>
          <p:nvPr/>
        </p:nvSpPr>
        <p:spPr bwMode="auto">
          <a:xfrm>
            <a:off x="280670" y="13543315"/>
            <a:ext cx="3929380" cy="806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19977" tIns="109989" rIns="219977" bIns="109989">
            <a:spAutoFit/>
          </a:bodyPr>
          <a:lstStyle/>
          <a:p>
            <a:r>
              <a:rPr lang="fr-CA" sz="3800" b="1" dirty="0">
                <a:solidFill>
                  <a:srgbClr val="FFFF00"/>
                </a:solidFill>
                <a:latin typeface="Calibri" pitchFamily="34" charset="0"/>
              </a:rPr>
              <a:t>Tomate</a:t>
            </a:r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toillette_perch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48710" y="-415773"/>
            <a:ext cx="17038320" cy="15138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3" name="ZoneTexte 2"/>
          <p:cNvSpPr txBox="1">
            <a:spLocks noChangeArrowheads="1"/>
          </p:cNvSpPr>
          <p:nvPr/>
        </p:nvSpPr>
        <p:spPr bwMode="auto">
          <a:xfrm>
            <a:off x="15630844" y="405552"/>
            <a:ext cx="2059621" cy="3776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19977" tIns="109989" rIns="219977" bIns="109989">
            <a:spAutoFit/>
          </a:bodyPr>
          <a:lstStyle/>
          <a:p>
            <a:r>
              <a:rPr lang="fr-CA" sz="23100" b="1" dirty="0">
                <a:solidFill>
                  <a:srgbClr val="FF0000"/>
                </a:solidFill>
                <a:latin typeface="Arial Black" pitchFamily="34" charset="0"/>
              </a:rPr>
              <a:t>?</a:t>
            </a:r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Documents and Settings\Dell\Escritorio\HUMOR FRANCIA\risa\esclavos-de-la-moda-fashion-victims-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23929425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Bar dir="vert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246686naughty-nature0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50429" y="0"/>
            <a:ext cx="1984502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1" descr="flip-off-tre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8231491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63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2" descr="cheri_tes_ou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0051" y="-627068"/>
            <a:ext cx="15725775" cy="15349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rganigramme : Alternative 5"/>
          <p:cNvSpPr/>
          <p:nvPr/>
        </p:nvSpPr>
        <p:spPr>
          <a:xfrm>
            <a:off x="17504730" y="11536014"/>
            <a:ext cx="5617526" cy="2627552"/>
          </a:xfrm>
          <a:prstGeom prst="flowChartAlternateProcess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fr-CA"/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4309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5690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HUMOR FRANCIA\risa\esclavos-de-la-moda-fashion-victims-3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14631" y="0"/>
            <a:ext cx="10858981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Bar dir="vert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Vous connaissez l’expression « Avoir la tête dure »  Ben lui il l'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Organigramme : Alternative 3"/>
          <p:cNvSpPr/>
          <p:nvPr/>
        </p:nvSpPr>
        <p:spPr>
          <a:xfrm>
            <a:off x="17504730" y="12094923"/>
            <a:ext cx="5617526" cy="2627552"/>
          </a:xfrm>
          <a:prstGeom prst="flowChartAlternateProcess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fr-CA"/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pratique no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5707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big-butt-tre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24314" y="0"/>
            <a:ext cx="15911511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4275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5707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SFiYkdG3iUqCHXyvakjQWA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23774400" cy="15400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pour_les_fan_de_jardinnag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21422"/>
            <a:ext cx="23774400" cy="15243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5-f-ohDe2U2-E7Hdy2hmbQ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0051" y="-74975"/>
            <a:ext cx="15725775" cy="15676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4305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5243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PBEJn5QC70uem10Ve7KlsA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5707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9" name="WordArt 3"/>
          <p:cNvSpPr>
            <a:spLocks noChangeArrowheads="1" noChangeShapeType="1" noTextEdit="1"/>
          </p:cNvSpPr>
          <p:nvPr/>
        </p:nvSpPr>
        <p:spPr bwMode="auto">
          <a:xfrm>
            <a:off x="5814970" y="2217701"/>
            <a:ext cx="12001584" cy="792961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Forte"/>
              </a:rPr>
              <a:t>Un </a:t>
            </a:r>
            <a:r>
              <a:rPr lang="es-ES" sz="3600" b="1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Forte"/>
              </a:rPr>
              <a:t>Fuerte Abrazo </a:t>
            </a:r>
            <a:endParaRPr lang="es-ES" sz="3600" b="1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atin typeface="Forte"/>
            </a:endParaRP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Forte"/>
              </a:rPr>
              <a:t>Que tengas un </a:t>
            </a: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Forte"/>
              </a:rPr>
              <a:t>buen día!</a:t>
            </a:r>
          </a:p>
        </p:txBody>
      </p:sp>
      <p:pic>
        <p:nvPicPr>
          <p:cNvPr id="193540" name="Picture 4" descr="CA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194713" y="11753850"/>
            <a:ext cx="2047875" cy="223202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193541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2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1457325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3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4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3547" name="WordArt 11" descr="glitter_BB_039"/>
          <p:cNvSpPr>
            <a:spLocks noChangeArrowheads="1" noChangeShapeType="1" noTextEdit="1"/>
          </p:cNvSpPr>
          <p:nvPr/>
        </p:nvSpPr>
        <p:spPr bwMode="auto">
          <a:xfrm>
            <a:off x="17000538" y="12474575"/>
            <a:ext cx="3641725" cy="15827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5400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Forte"/>
              </a:rPr>
              <a:t>José Luis</a:t>
            </a:r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1396960" y="1308665"/>
            <a:ext cx="792480" cy="654332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396240" y="327166"/>
            <a:ext cx="22981920" cy="14068143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792480" y="654332"/>
            <a:ext cx="22189440" cy="13413811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10896600" y="4743909"/>
            <a:ext cx="792480" cy="654332"/>
          </a:xfrm>
          <a:prstGeom prst="rect">
            <a:avLst/>
          </a:prstGeom>
          <a:noFill/>
        </p:spPr>
        <p:txBody>
          <a:bodyPr lIns="219934" tIns="109967" rIns="219934" bIns="109967"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34200" y="11941563"/>
            <a:ext cx="9910129" cy="117234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10632899"/>
            <a:ext cx="23774400" cy="668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900" b="1" dirty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2900" b="1" dirty="0" err="1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2900" b="1" dirty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377440" y="5561826"/>
            <a:ext cx="277368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84960" y="1308664"/>
            <a:ext cx="20604480" cy="278091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5071077"/>
            <a:ext cx="2377440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2575560" y="7361237"/>
          <a:ext cx="18425160" cy="2224730"/>
        </p:xfrm>
        <a:graphic>
          <a:graphicData uri="http://schemas.openxmlformats.org/drawingml/2006/table">
            <a:tbl>
              <a:tblPr/>
              <a:tblGrid>
                <a:gridCol w="3070860"/>
                <a:gridCol w="3070860"/>
                <a:gridCol w="3070860"/>
                <a:gridCol w="3070860"/>
                <a:gridCol w="3070860"/>
                <a:gridCol w="3070860"/>
              </a:tblGrid>
              <a:tr h="11123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3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1123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6209340"/>
            <a:ext cx="2377440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20530331">
            <a:off x="13868400" y="3271664"/>
            <a:ext cx="9311640" cy="3360269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ARA QUE TE RIAS">
  <a:themeElements>
    <a:clrScheme name="ROMANTICA ITALI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ROMANTICA ITALI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ROMANTICA ITALI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MANTICA ITALI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MANTICA ITALI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PARA QUE TE RIAS</Template>
  <TotalTime>4</TotalTime>
  <Words>62</Words>
  <Application>Microsoft Office PowerPoint</Application>
  <PresentationFormat>Personalizado</PresentationFormat>
  <Paragraphs>25</Paragraphs>
  <Slides>42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PARA QUE TE RIAS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2014-07-04T19:32:25Z</dcterms:created>
  <dcterms:modified xsi:type="dcterms:W3CDTF">2014-07-04T19:36:56Z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000800da3f000000000001023620</vt:lpwstr>
  </property>
</Properties>
</file>