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7"/>
  </p:notesMasterIdLst>
  <p:sldIdLst>
    <p:sldId id="377" r:id="rId3"/>
    <p:sldId id="481" r:id="rId4"/>
    <p:sldId id="482" r:id="rId5"/>
    <p:sldId id="483" r:id="rId6"/>
    <p:sldId id="484" r:id="rId7"/>
    <p:sldId id="541" r:id="rId8"/>
    <p:sldId id="485" r:id="rId9"/>
    <p:sldId id="486" r:id="rId10"/>
    <p:sldId id="487" r:id="rId11"/>
    <p:sldId id="488" r:id="rId12"/>
    <p:sldId id="489" r:id="rId13"/>
    <p:sldId id="491" r:id="rId14"/>
    <p:sldId id="492" r:id="rId15"/>
    <p:sldId id="490" r:id="rId16"/>
    <p:sldId id="493" r:id="rId17"/>
    <p:sldId id="494" r:id="rId18"/>
    <p:sldId id="495" r:id="rId19"/>
    <p:sldId id="496" r:id="rId20"/>
    <p:sldId id="497" r:id="rId21"/>
    <p:sldId id="498" r:id="rId22"/>
    <p:sldId id="499" r:id="rId23"/>
    <p:sldId id="500" r:id="rId24"/>
    <p:sldId id="501" r:id="rId25"/>
    <p:sldId id="502" r:id="rId26"/>
    <p:sldId id="503" r:id="rId27"/>
    <p:sldId id="504" r:id="rId28"/>
    <p:sldId id="505" r:id="rId29"/>
    <p:sldId id="506" r:id="rId30"/>
    <p:sldId id="507" r:id="rId31"/>
    <p:sldId id="508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16" r:id="rId40"/>
    <p:sldId id="517" r:id="rId41"/>
    <p:sldId id="518" r:id="rId42"/>
    <p:sldId id="519" r:id="rId43"/>
    <p:sldId id="520" r:id="rId44"/>
    <p:sldId id="530" r:id="rId45"/>
    <p:sldId id="521" r:id="rId46"/>
    <p:sldId id="522" r:id="rId47"/>
    <p:sldId id="523" r:id="rId48"/>
    <p:sldId id="524" r:id="rId49"/>
    <p:sldId id="525" r:id="rId50"/>
    <p:sldId id="526" r:id="rId51"/>
    <p:sldId id="527" r:id="rId52"/>
    <p:sldId id="533" r:id="rId53"/>
    <p:sldId id="528" r:id="rId54"/>
    <p:sldId id="529" r:id="rId55"/>
    <p:sldId id="531" r:id="rId56"/>
    <p:sldId id="532" r:id="rId57"/>
    <p:sldId id="534" r:id="rId58"/>
    <p:sldId id="535" r:id="rId59"/>
    <p:sldId id="536" r:id="rId60"/>
    <p:sldId id="537" r:id="rId61"/>
    <p:sldId id="538" r:id="rId62"/>
    <p:sldId id="539" r:id="rId63"/>
    <p:sldId id="540" r:id="rId64"/>
    <p:sldId id="378" r:id="rId65"/>
    <p:sldId id="480" r:id="rId66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VAZHqZiFUvC5t4uWXaRvw" hashData="ifKT4XxueLM5ThpuX8NPnw5/3K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9.jpe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0.png"/><Relationship Id="rId9" Type="http://schemas.openxmlformats.org/officeDocument/2006/relationships/image" Target="../media/image7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77179" y="1673210"/>
            <a:ext cx="7786742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OTRAS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SANDECES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CuadroTexto"/>
          <p:cNvSpPr txBox="1"/>
          <p:nvPr/>
        </p:nvSpPr>
        <p:spPr>
          <a:xfrm>
            <a:off x="7277905" y="6673870"/>
            <a:ext cx="3084242" cy="523220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s-ES" sz="2800" b="1" dirty="0" smtClean="0"/>
              <a:t>PÁSALAS </a:t>
            </a:r>
            <a:r>
              <a:rPr lang="es-ES" sz="2800" b="1" dirty="0" smtClean="0"/>
              <a:t>TODAS </a:t>
            </a:r>
            <a:r>
              <a:rPr lang="es-ES" sz="2800" b="1" dirty="0" smtClean="0"/>
              <a:t>TÚ</a:t>
            </a:r>
            <a:endParaRPr lang="es-ES" sz="2800" b="1" dirty="0"/>
          </a:p>
        </p:txBody>
      </p:sp>
    </p:spTree>
  </p:cSld>
  <p:clrMapOvr>
    <a:masterClrMapping/>
  </p:clrMapOvr>
  <p:transition spd="slow" advTm="12000">
    <p:comb dir="vert"/>
    <p:sndAc>
      <p:stSnd loop="1">
        <p:snd r:embed="rId2" name="(x) musica francesa - tea for tw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7650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05441" y="238497"/>
            <a:ext cx="5987050" cy="720479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80249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51202" name="Picture 2" descr="La imagen puede contener: exterior y tex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1361" y="458764"/>
            <a:ext cx="9144064" cy="66668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6866" name="Picture 2" descr="La imagen puede contener: exteri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8485" y="458764"/>
            <a:ext cx="9286940" cy="66842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026" name="Picture 2" descr="C:\Users\Jose Luis\Desktop\CR_1031815_en_esta_comunidad_de_vecinos_no_respetan_lo_mas_sagrado.jpg"/>
          <p:cNvPicPr>
            <a:picLocks noChangeAspect="1" noChangeArrowheads="1"/>
          </p:cNvPicPr>
          <p:nvPr/>
        </p:nvPicPr>
        <p:blipFill>
          <a:blip r:embed="rId3"/>
          <a:srcRect l="5769" t="4267" r="5384" b="15915"/>
          <a:stretch>
            <a:fillRect/>
          </a:stretch>
        </p:blipFill>
        <p:spPr bwMode="auto">
          <a:xfrm>
            <a:off x="2705873" y="0"/>
            <a:ext cx="579478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80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02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4171" y="815954"/>
            <a:ext cx="10102358" cy="62865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6082" name="Picture 2" descr="La imagen puede contener: una o varias personas y exteri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4369" y="0"/>
            <a:ext cx="7096554" cy="853125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La imagen puede contener: 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0962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93486" y="0"/>
            <a:ext cx="4842467" cy="77741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198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7172" y="241394"/>
            <a:ext cx="6115179" cy="739130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600"/>
            <a:ext cx="11269663" cy="7622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3010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9127" y="-54"/>
            <a:ext cx="6339230" cy="763275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4034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7172" y="0"/>
            <a:ext cx="6515320" cy="78921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8674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8485" y="0"/>
            <a:ext cx="934960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9698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2813" y="1"/>
            <a:ext cx="8452247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0722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3037" y="0"/>
            <a:ext cx="6450752" cy="776703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La imagen puede contener: comida e in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42092" cy="795075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2770" name="Picture 2" descr="La imagen puede contener: una o varias personas y ray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32588" y="0"/>
            <a:ext cx="821270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4818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36947" y="0"/>
            <a:ext cx="755508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5842" name="Picture 2" descr="La imagen puede contener: una o varias perso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7171" y="0"/>
            <a:ext cx="634166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4578" name="Picture 2" descr="La imagen puede contener: comi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34435" y="0"/>
            <a:ext cx="5286412" cy="75252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259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126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3037" y="0"/>
            <a:ext cx="6729475" cy="810262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La imagen puede contener: 1 persona,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5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a imagen puede contener: personas senta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7170" name="Picture 2" descr="La imagen puede contener: interi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24992" y="0"/>
            <a:ext cx="632597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262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098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7113" y="315888"/>
            <a:ext cx="7724415" cy="697544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050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0055" y="315888"/>
            <a:ext cx="6851166" cy="70009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5222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5675" y="-837478"/>
            <a:ext cx="8452247" cy="84701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53250" name="Picture 2" descr="La imagen puede contener: exteri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1361" y="815954"/>
            <a:ext cx="9071109" cy="61436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54274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91625" y="0"/>
            <a:ext cx="4357718" cy="853378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56322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4171" y="315888"/>
            <a:ext cx="10125892" cy="68580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60418" name="Picture 2" descr="La imagen puede contener: exteri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9923" y="744516"/>
            <a:ext cx="9282065" cy="62865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61442" name="Picture 2" descr="La imagen puede contener: tex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91493" y="387326"/>
            <a:ext cx="6767516" cy="67866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La imagen puede contener: casa y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62466" name="Picture 2" descr="La imagen puede contener: 1 persona, texto"/>
          <p:cNvPicPr>
            <a:picLocks noChangeAspect="1" noChangeArrowheads="1"/>
          </p:cNvPicPr>
          <p:nvPr/>
        </p:nvPicPr>
        <p:blipFill>
          <a:blip r:embed="rId3"/>
          <a:srcRect t="19034"/>
          <a:stretch>
            <a:fillRect/>
          </a:stretch>
        </p:blipFill>
        <p:spPr bwMode="auto">
          <a:xfrm>
            <a:off x="1348551" y="387326"/>
            <a:ext cx="8358246" cy="695145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63490" name="Picture 2" descr="La imagen puede contener: 1 persona, texto"/>
          <p:cNvPicPr>
            <a:picLocks noChangeAspect="1" noChangeArrowheads="1"/>
          </p:cNvPicPr>
          <p:nvPr/>
        </p:nvPicPr>
        <p:blipFill>
          <a:blip r:embed="rId3"/>
          <a:srcRect l="2518" t="32927" r="3495" b="4878"/>
          <a:stretch>
            <a:fillRect/>
          </a:stretch>
        </p:blipFill>
        <p:spPr bwMode="auto">
          <a:xfrm>
            <a:off x="848485" y="1101706"/>
            <a:ext cx="9726774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64514" name="Picture 2" descr="La imagen puede contener: tex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0121" y="-1"/>
            <a:ext cx="6339185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66562" name="Picture 2" descr="La imagen puede contener: 1 person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6723" y="238497"/>
            <a:ext cx="8100127" cy="69822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67586" name="Picture 2" descr="La imagen puede contener: automóvil y exteri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9923" y="887392"/>
            <a:ext cx="9039272" cy="61221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68610" name="Picture 2" descr="La imagen puede contener: árbol, planta, exterior y naturalez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7113" y="0"/>
            <a:ext cx="8452247" cy="78977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02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7245" y="0"/>
            <a:ext cx="559907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71682" name="Picture 2" descr="La imagen puede contener: tex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05741" y="0"/>
            <a:ext cx="784734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La imagen puede contener: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31168"/>
            <a:ext cx="11269663" cy="90638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74754" name="Picture 2" descr="La imagen puede contener: exteri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2799" y="815954"/>
            <a:ext cx="8860153" cy="60007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La imagen puede contener: com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7782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4237" y="0"/>
            <a:ext cx="845224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7452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79874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0121" y="0"/>
            <a:ext cx="634485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La imagen puede contener: automóvil y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81922" name="Picture 2" descr="La imagen puede contener: tex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5873" y="-1"/>
            <a:ext cx="4754389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8294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7113" y="-1041434"/>
            <a:ext cx="8440508" cy="1017693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2C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martes, 03 de enero de 2017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21:11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47004" y="3646736"/>
            <a:ext cx="375655" cy="3392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93469"/>
            <a:ext cx="11269663" cy="370659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7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071348" y="932885"/>
            <a:ext cx="5947878" cy="23463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TRAS SANDEC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OTRAS SANDECES</Template>
  <TotalTime>4</TotalTime>
  <Words>54</Words>
  <Application>Microsoft Office PowerPoint</Application>
  <PresentationFormat>Personalizado</PresentationFormat>
  <Paragraphs>13</Paragraphs>
  <Slides>64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OTRAS SANDECES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2017-01-03T20:10:55Z</dcterms:created>
  <dcterms:modified xsi:type="dcterms:W3CDTF">2017-01-03T20:15:03Z</dcterms:modified>
</cp:coreProperties>
</file>