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notesMasterIdLst>
    <p:notesMasterId r:id="rId16"/>
  </p:notesMasterIdLst>
  <p:sldIdLst>
    <p:sldId id="411" r:id="rId3"/>
    <p:sldId id="414" r:id="rId4"/>
    <p:sldId id="415" r:id="rId5"/>
    <p:sldId id="416" r:id="rId6"/>
    <p:sldId id="417" r:id="rId7"/>
    <p:sldId id="418" r:id="rId8"/>
    <p:sldId id="420" r:id="rId9"/>
    <p:sldId id="419" r:id="rId10"/>
    <p:sldId id="421" r:id="rId11"/>
    <p:sldId id="423" r:id="rId12"/>
    <p:sldId id="425" r:id="rId13"/>
    <p:sldId id="351" r:id="rId14"/>
    <p:sldId id="426" r:id="rId1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NyFXBGJYXY9/KG6hgtrPw==" hashData="ZGfLIDe3Vnv8kIqIrTmGfd6ZGY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0D2521C-2125-41DA-91C4-51F119D135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F1EFF9-DF8E-4CD4-9C56-CAEC604B299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1A099E-66E3-47E9-ACF9-2110624098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4D5619-A751-45D0-9187-1B9A2FA4713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31393B-3B58-4015-BD02-B6A25DE1C5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C39496-7D82-479E-8596-B628F74771B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DF37B1-5871-4D26-9531-6550CB3C770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40B6C5-5997-4587-9EC0-8746690EC09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C2D833-8DB6-4BBB-870E-F413E618BA1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5599A-CD12-4A6D-A90E-38F2B5748D7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58DCFC-4B50-4093-808E-CEB81B5DA0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3AF9FC-BF6D-4530-8CA5-AEE446E1179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6E3A9-DA1B-43FB-9098-82C9D1C11B4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C7B3B288-1F64-4AA2-BBA1-CE5ECFC5A03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ransition spd="slow" advTm="6000">
    <p:comb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F1C0D632-1E01-4501-A40B-DAB64A37672A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6.png"/><Relationship Id="rId1" Type="http://schemas.openxmlformats.org/officeDocument/2006/relationships/audio" Target="../media/audio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l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952" y="11825733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6" name="WordArt 3" descr="rainbow"/>
          <p:cNvSpPr>
            <a:spLocks noChangeArrowheads="1" noChangeShapeType="1" noTextEdit="1"/>
          </p:cNvSpPr>
          <p:nvPr/>
        </p:nvSpPr>
        <p:spPr bwMode="auto">
          <a:xfrm>
            <a:off x="3030216" y="12977861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936" y="808509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12967320" y="592485"/>
            <a:ext cx="9829936" cy="124341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6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Condensed" pitchFamily="18" charset="0"/>
                <a:cs typeface="Times New Roman"/>
              </a:rPr>
              <a:t>OTRA FORMA DE VENIR AL MUNDO</a:t>
            </a:r>
          </a:p>
          <a:p>
            <a:pPr algn="ctr">
              <a:defRPr/>
            </a:pPr>
            <a:endParaRPr lang="es-ES" sz="13800" b="1" dirty="0">
              <a:solidFill>
                <a:srgbClr val="FF0000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slow" advTm="13000">
    <p:comb dir="vert"/>
    <p:sndAc>
      <p:stSnd>
        <p:snd r:embed="rId2" name="Ave Maria-Schube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Documents and Settings\Franta\Plocha\ATT0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85695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Franta\Plocha\ATT0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Franta\Plocha\ATT0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Franta\Plocha\ATT0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somosmultiples.es/blog/wp-content/uploads/2013/06/bebe-sonriente.png"/>
          <p:cNvPicPr>
            <a:picLocks noChangeAspect="1" noChangeArrowheads="1"/>
          </p:cNvPicPr>
          <p:nvPr/>
        </p:nvPicPr>
        <p:blipFill>
          <a:blip r:embed="rId3" cstate="print"/>
          <a:srcRect l="43598"/>
          <a:stretch>
            <a:fillRect/>
          </a:stretch>
        </p:blipFill>
        <p:spPr bwMode="auto">
          <a:xfrm>
            <a:off x="5046440" y="680330"/>
            <a:ext cx="11521280" cy="14042145"/>
          </a:xfrm>
          <a:prstGeom prst="ellipse">
            <a:avLst/>
          </a:prstGeom>
          <a:noFill/>
        </p:spPr>
      </p:pic>
    </p:spTree>
  </p:cSld>
  <p:clrMapOvr>
    <a:masterClrMapping/>
  </p:clrMapOvr>
  <p:transition advTm="6000">
    <p:sndAc>
      <p:stSnd loop="1">
        <p:snd r:embed="rId2" name="Comico - Bebe riendo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Franta\Plocha\ATT00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9850" y="0"/>
            <a:ext cx="2384425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sndAc>
      <p:stSnd>
        <p:snd r:embed="rId2" name="Comico - Bebe riendo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Franta\Plocha\ATT0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8425" y="0"/>
            <a:ext cx="238728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2" descr="fl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12247240" y="2104653"/>
            <a:ext cx="9640441" cy="662473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87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8100000" algn="ctr" rotWithShape="0">
                    <a:srgbClr val="868686"/>
                  </a:outerShdw>
                </a:effectLst>
                <a:latin typeface="Playbill"/>
              </a:rPr>
              <a:t>ADMITE </a:t>
            </a:r>
            <a:r>
              <a:rPr lang="es-ES" sz="87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8100000" algn="ctr" rotWithShape="0">
                    <a:srgbClr val="868686"/>
                  </a:outerShdw>
                </a:effectLst>
                <a:latin typeface="Playbill"/>
              </a:rPr>
              <a:t>QUE </a:t>
            </a:r>
          </a:p>
          <a:p>
            <a:pPr algn="ctr"/>
            <a:r>
              <a:rPr lang="es-ES" sz="87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8100000" algn="ctr" rotWithShape="0">
                    <a:srgbClr val="868686"/>
                  </a:outerShdw>
                </a:effectLst>
                <a:latin typeface="Playbill"/>
              </a:rPr>
              <a:t>HAS </a:t>
            </a:r>
            <a:r>
              <a:rPr lang="es-ES" sz="87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07763" dir="8100000" algn="ctr" rotWithShape="0">
                    <a:srgbClr val="868686"/>
                  </a:outerShdw>
                </a:effectLst>
                <a:latin typeface="Playbill"/>
              </a:rPr>
              <a:t>SONREIDO</a:t>
            </a: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somosmultiples.es/blog/wp-content/uploads/2013/06/bebe-sonriente.png"/>
          <p:cNvPicPr>
            <a:picLocks noChangeAspect="1" noChangeArrowheads="1"/>
          </p:cNvPicPr>
          <p:nvPr/>
        </p:nvPicPr>
        <p:blipFill>
          <a:blip r:embed="rId3" cstate="print"/>
          <a:srcRect l="43598"/>
          <a:stretch>
            <a:fillRect/>
          </a:stretch>
        </p:blipFill>
        <p:spPr bwMode="auto">
          <a:xfrm>
            <a:off x="0" y="0"/>
            <a:ext cx="12079476" cy="14722475"/>
          </a:xfrm>
          <a:prstGeom prst="ellipse">
            <a:avLst/>
          </a:prstGeom>
          <a:noFill/>
        </p:spPr>
      </p:pic>
      <p:pic>
        <p:nvPicPr>
          <p:cNvPr id="4" name="Picture 2" descr="flores"/>
          <p:cNvPicPr>
            <a:picLocks noChangeAspect="1" noChangeArrowheads="1"/>
          </p:cNvPicPr>
          <p:nvPr/>
        </p:nvPicPr>
        <p:blipFill>
          <a:blip r:embed="rId4" cstate="print"/>
          <a:srcRect l="10323" t="6470" r="47880" b="11361"/>
          <a:stretch>
            <a:fillRect/>
          </a:stretch>
        </p:blipFill>
        <p:spPr bwMode="auto">
          <a:xfrm>
            <a:off x="12319248" y="448469"/>
            <a:ext cx="11017224" cy="1387875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sndAc>
      <p:stSnd loop="1">
        <p:snd r:embed="rId2" name="Comico - Bebe rie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2" dur="25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l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3316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814888" y="3003550"/>
            <a:ext cx="13787437" cy="7786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6600" b="1" i="1" kern="1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1815192" y="1384573"/>
            <a:ext cx="10441160" cy="68634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88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FUERTE  ABRAZO </a:t>
            </a:r>
          </a:p>
          <a:p>
            <a:pPr algn="ctr">
              <a:defRPr/>
            </a:pPr>
            <a:r>
              <a:rPr lang="es-ES" sz="88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QUE  TENGAS </a:t>
            </a:r>
          </a:p>
          <a:p>
            <a:pPr algn="ctr">
              <a:defRPr/>
            </a:pPr>
            <a:r>
              <a:rPr lang="es-ES" sz="88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 BUEN   DIA</a:t>
            </a: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TRA FORMA DE VENIR AL MUNDO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OTRA FORMA DE VENIR AL MUNDO</Template>
  <TotalTime>5</TotalTime>
  <Words>62</Words>
  <Application>Microsoft Office PowerPoint</Application>
  <PresentationFormat>Personalizado</PresentationFormat>
  <Paragraphs>23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OTRA FORMA DE VENIR AL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2014-07-19T08:59:50Z</dcterms:created>
  <dcterms:modified xsi:type="dcterms:W3CDTF">2014-07-19T09:04:54Z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