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63" r:id="rId4"/>
    <p:sldId id="262" r:id="rId5"/>
    <p:sldId id="267" r:id="rId6"/>
    <p:sldId id="260" r:id="rId7"/>
    <p:sldId id="259" r:id="rId8"/>
    <p:sldId id="265" r:id="rId9"/>
    <p:sldId id="266" r:id="rId10"/>
    <p:sldId id="264" r:id="rId1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moQ5MmiHb0qizhfGDP3xPQ" hashData="lQRpOEWNvgCS3tjmjk/sqm1Rud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A20000"/>
    <a:srgbClr val="D6009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9" autoAdjust="0"/>
    <p:restoredTop sz="94621" autoAdjust="0"/>
  </p:normalViewPr>
  <p:slideViewPr>
    <p:cSldViewPr>
      <p:cViewPr varScale="1">
        <p:scale>
          <a:sx n="67" d="100"/>
          <a:sy n="67" d="100"/>
        </p:scale>
        <p:origin x="-60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C5369-FF94-4DEC-AB9D-569F3EBBA61B}" type="datetimeFigureOut">
              <a:rPr lang="es-ES" smtClean="0"/>
              <a:pPr/>
              <a:t>03/11/2012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BD4E6-12EA-48C4-BBFF-77420CDDC9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C5369-FF94-4DEC-AB9D-569F3EBBA61B}" type="datetimeFigureOut">
              <a:rPr lang="es-ES" smtClean="0"/>
              <a:pPr/>
              <a:t>03/11/2012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BD4E6-12EA-48C4-BBFF-77420CDDC9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C5369-FF94-4DEC-AB9D-569F3EBBA61B}" type="datetimeFigureOut">
              <a:rPr lang="es-ES" smtClean="0"/>
              <a:pPr/>
              <a:t>03/11/2012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BD4E6-12EA-48C4-BBFF-77420CDDC9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C5369-FF94-4DEC-AB9D-569F3EBBA61B}" type="datetimeFigureOut">
              <a:rPr lang="es-ES" smtClean="0"/>
              <a:pPr/>
              <a:t>03/11/2012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BD4E6-12EA-48C4-BBFF-77420CDDC9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C5369-FF94-4DEC-AB9D-569F3EBBA61B}" type="datetimeFigureOut">
              <a:rPr lang="es-ES" smtClean="0"/>
              <a:pPr/>
              <a:t>03/11/2012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BD4E6-12EA-48C4-BBFF-77420CDDC9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C5369-FF94-4DEC-AB9D-569F3EBBA61B}" type="datetimeFigureOut">
              <a:rPr lang="es-ES" smtClean="0"/>
              <a:pPr/>
              <a:t>03/11/2012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BD4E6-12EA-48C4-BBFF-77420CDDC9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C5369-FF94-4DEC-AB9D-569F3EBBA61B}" type="datetimeFigureOut">
              <a:rPr lang="es-ES" smtClean="0"/>
              <a:pPr/>
              <a:t>03/11/2012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BD4E6-12EA-48C4-BBFF-77420CDDC9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C5369-FF94-4DEC-AB9D-569F3EBBA61B}" type="datetimeFigureOut">
              <a:rPr lang="es-ES" smtClean="0"/>
              <a:pPr/>
              <a:t>03/11/2012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BD4E6-12EA-48C4-BBFF-77420CDDC9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C5369-FF94-4DEC-AB9D-569F3EBBA61B}" type="datetimeFigureOut">
              <a:rPr lang="es-ES" smtClean="0"/>
              <a:pPr/>
              <a:t>03/11/2012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BD4E6-12EA-48C4-BBFF-77420CDDC9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C5369-FF94-4DEC-AB9D-569F3EBBA61B}" type="datetimeFigureOut">
              <a:rPr lang="es-ES" smtClean="0"/>
              <a:pPr/>
              <a:t>03/11/2012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BD4E6-12EA-48C4-BBFF-77420CDDC9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C5369-FF94-4DEC-AB9D-569F3EBBA61B}" type="datetimeFigureOut">
              <a:rPr lang="es-ES" smtClean="0"/>
              <a:pPr/>
              <a:t>03/11/2012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BD4E6-12EA-48C4-BBFF-77420CDDC9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111B98-8692-4B22-AC93-D920515DB50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CC5369-FF94-4DEC-AB9D-569F3EBBA61B}" type="datetimeFigureOut">
              <a:rPr lang="es-ES" smtClean="0"/>
              <a:pPr/>
              <a:t>03/11/2012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EBD4E6-12EA-48C4-BBFF-77420CDDC9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F88E8E-9834-4A06-B7F0-8CA0A3A184F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.png"/><Relationship Id="rId7" Type="http://schemas.openxmlformats.org/officeDocument/2006/relationships/image" Target="../media/image8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gif"/><Relationship Id="rId5" Type="http://schemas.openxmlformats.org/officeDocument/2006/relationships/image" Target="../media/image6.jpeg"/><Relationship Id="rId4" Type="http://schemas.openxmlformats.org/officeDocument/2006/relationships/image" Target="../media/image5.png"/><Relationship Id="rId9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8.png"/><Relationship Id="rId7" Type="http://schemas.openxmlformats.org/officeDocument/2006/relationships/image" Target="../media/image2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Bandera España Redonda 2.jpg"/>
          <p:cNvPicPr>
            <a:picLocks noChangeAspect="1"/>
          </p:cNvPicPr>
          <p:nvPr/>
        </p:nvPicPr>
        <p:blipFill>
          <a:blip r:embed="rId3">
            <a:lum bright="-10000" contrast="20000"/>
          </a:blip>
          <a:stretch>
            <a:fillRect/>
          </a:stretch>
        </p:blipFill>
        <p:spPr>
          <a:xfrm rot="21416542">
            <a:off x="2071670" y="1071546"/>
            <a:ext cx="5135132" cy="5143536"/>
          </a:xfrm>
          <a:prstGeom prst="ellipse">
            <a:avLst/>
          </a:prstGeom>
          <a:effectLst>
            <a:softEdge rad="63500"/>
          </a:effectLst>
        </p:spPr>
      </p:pic>
      <p:sp>
        <p:nvSpPr>
          <p:cNvPr id="9" name="8 CuadroTexto"/>
          <p:cNvSpPr txBox="1"/>
          <p:nvPr/>
        </p:nvSpPr>
        <p:spPr>
          <a:xfrm>
            <a:off x="785786" y="428604"/>
            <a:ext cx="914033" cy="59093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5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Ravie" pitchFamily="82" charset="0"/>
              </a:rPr>
              <a:t>O</a:t>
            </a:r>
          </a:p>
          <a:p>
            <a:r>
              <a:rPr lang="es-ES" sz="5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Ravie" pitchFamily="82" charset="0"/>
              </a:rPr>
              <a:t>R</a:t>
            </a:r>
          </a:p>
          <a:p>
            <a:r>
              <a:rPr lang="es-ES" sz="5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Ravie" pitchFamily="82" charset="0"/>
              </a:rPr>
              <a:t>G</a:t>
            </a:r>
          </a:p>
          <a:p>
            <a:r>
              <a:rPr lang="es-ES" sz="5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Ravie" pitchFamily="82" charset="0"/>
              </a:rPr>
              <a:t>U</a:t>
            </a:r>
          </a:p>
          <a:p>
            <a:r>
              <a:rPr lang="es-ES" sz="5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Ravie" pitchFamily="82" charset="0"/>
              </a:rPr>
              <a:t>L</a:t>
            </a:r>
          </a:p>
          <a:p>
            <a:r>
              <a:rPr lang="es-ES" sz="5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Ravie" pitchFamily="82" charset="0"/>
              </a:rPr>
              <a:t>L</a:t>
            </a:r>
          </a:p>
          <a:p>
            <a:r>
              <a:rPr lang="es-ES" sz="54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Ravie" pitchFamily="82" charset="0"/>
              </a:rPr>
              <a:t>O</a:t>
            </a:r>
            <a:endParaRPr lang="es-ES" sz="48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Ravie" pitchFamily="82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7429520" y="357166"/>
            <a:ext cx="750526" cy="600164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4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Ravie" pitchFamily="82" charset="0"/>
              </a:rPr>
              <a:t>N</a:t>
            </a:r>
          </a:p>
          <a:p>
            <a:r>
              <a:rPr lang="es-ES" sz="4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Ravie" pitchFamily="82" charset="0"/>
              </a:rPr>
              <a:t>A</a:t>
            </a:r>
          </a:p>
          <a:p>
            <a:r>
              <a:rPr lang="es-ES" sz="4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Ravie" pitchFamily="82" charset="0"/>
              </a:rPr>
              <a:t>C</a:t>
            </a:r>
          </a:p>
          <a:p>
            <a:r>
              <a:rPr lang="es-ES" sz="4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Ravie" pitchFamily="82" charset="0"/>
              </a:rPr>
              <a:t>I</a:t>
            </a:r>
          </a:p>
          <a:p>
            <a:r>
              <a:rPr lang="es-ES" sz="4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Ravie" pitchFamily="82" charset="0"/>
              </a:rPr>
              <a:t>O</a:t>
            </a:r>
          </a:p>
          <a:p>
            <a:r>
              <a:rPr lang="es-ES" sz="4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Ravie" pitchFamily="82" charset="0"/>
              </a:rPr>
              <a:t>N</a:t>
            </a:r>
          </a:p>
          <a:p>
            <a:r>
              <a:rPr lang="es-ES" sz="4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Ravie" pitchFamily="82" charset="0"/>
              </a:rPr>
              <a:t>A</a:t>
            </a:r>
          </a:p>
          <a:p>
            <a:r>
              <a:rPr lang="es-ES" sz="48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Ravie" pitchFamily="82" charset="0"/>
              </a:rPr>
              <a:t>L</a:t>
            </a:r>
          </a:p>
        </p:txBody>
      </p:sp>
      <p:pic>
        <p:nvPicPr>
          <p:cNvPr id="9218" name="Picture 2" descr="http://www.gif-mania.net/signatures-animees/resultat/x/3d1f13e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43306" y="6072206"/>
            <a:ext cx="2143140" cy="500042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sndAc>
      <p:stSnd loop="1">
        <p:snd r:embed="rId2" name="Alfredo Kraus canta la Jota La Dolor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357166"/>
            <a:ext cx="1857388" cy="10556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3643314"/>
            <a:ext cx="1857388" cy="11033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1928802"/>
            <a:ext cx="1871663" cy="1089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7" name="8 Imagen" descr="bandera-espana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5357826"/>
            <a:ext cx="1857388" cy="109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/>
          <p:nvPr/>
        </p:nvSpPr>
        <p:spPr>
          <a:xfrm>
            <a:off x="2500266" y="357166"/>
            <a:ext cx="6643734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n-GB" sz="3200" b="1" dirty="0" smtClean="0">
                <a:ln>
                  <a:solidFill>
                    <a:sysClr val="windowText" lastClr="000000"/>
                  </a:solidFill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ad Seed" pitchFamily="2" charset="0"/>
              </a:rPr>
              <a:t>Un </a:t>
            </a:r>
            <a:r>
              <a:rPr lang="en-GB" sz="3200" b="1" dirty="0" err="1" smtClean="0">
                <a:ln>
                  <a:solidFill>
                    <a:sysClr val="windowText" lastClr="000000"/>
                  </a:solidFill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ad Seed" pitchFamily="2" charset="0"/>
              </a:rPr>
              <a:t>americano</a:t>
            </a:r>
            <a:r>
              <a:rPr lang="en-GB" sz="3200" b="1" dirty="0" smtClean="0">
                <a:ln>
                  <a:solidFill>
                    <a:sysClr val="windowText" lastClr="000000"/>
                  </a:solidFill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ad Seed" pitchFamily="2" charset="0"/>
              </a:rPr>
              <a:t>, un </a:t>
            </a:r>
            <a:r>
              <a:rPr lang="en-GB" sz="3200" b="1" dirty="0" err="1" smtClean="0">
                <a:ln>
                  <a:solidFill>
                    <a:sysClr val="windowText" lastClr="000000"/>
                  </a:solidFill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ad Seed" pitchFamily="2" charset="0"/>
              </a:rPr>
              <a:t>italiano</a:t>
            </a:r>
            <a:r>
              <a:rPr lang="en-GB" sz="3200" b="1" dirty="0" smtClean="0">
                <a:ln>
                  <a:solidFill>
                    <a:sysClr val="windowText" lastClr="000000"/>
                  </a:solidFill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ad Seed" pitchFamily="2" charset="0"/>
              </a:rPr>
              <a:t>, un </a:t>
            </a:r>
            <a:r>
              <a:rPr lang="en-GB" sz="3200" b="1" dirty="0" err="1" smtClean="0">
                <a:ln>
                  <a:solidFill>
                    <a:sysClr val="windowText" lastClr="000000"/>
                  </a:solidFill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ad Seed" pitchFamily="2" charset="0"/>
              </a:rPr>
              <a:t>turco</a:t>
            </a:r>
            <a:r>
              <a:rPr lang="en-GB" sz="3200" b="1" dirty="0" smtClean="0">
                <a:ln>
                  <a:solidFill>
                    <a:sysClr val="windowText" lastClr="000000"/>
                  </a:solidFill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ad Seed" pitchFamily="2" charset="0"/>
              </a:rPr>
              <a:t> y un </a:t>
            </a:r>
            <a:r>
              <a:rPr lang="en-GB" sz="3200" b="1" dirty="0" err="1" smtClean="0">
                <a:ln>
                  <a:solidFill>
                    <a:sysClr val="windowText" lastClr="000000"/>
                  </a:solidFill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ad Seed" pitchFamily="2" charset="0"/>
              </a:rPr>
              <a:t>español</a:t>
            </a:r>
            <a:r>
              <a:rPr lang="en-GB" sz="3200" b="1" dirty="0" smtClean="0">
                <a:ln>
                  <a:solidFill>
                    <a:sysClr val="windowText" lastClr="000000"/>
                  </a:solidFill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ad Seed" pitchFamily="2" charset="0"/>
              </a:rPr>
              <a:t> </a:t>
            </a:r>
            <a:r>
              <a:rPr lang="en-GB" sz="3200" b="1" dirty="0" err="1" smtClean="0">
                <a:ln>
                  <a:solidFill>
                    <a:sysClr val="windowText" lastClr="000000"/>
                  </a:solidFill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ad Seed" pitchFamily="2" charset="0"/>
              </a:rPr>
              <a:t>hablan</a:t>
            </a:r>
            <a:r>
              <a:rPr lang="en-GB" sz="3200" b="1" dirty="0" smtClean="0">
                <a:ln>
                  <a:solidFill>
                    <a:sysClr val="windowText" lastClr="000000"/>
                  </a:solidFill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ad Seed" pitchFamily="2" charset="0"/>
              </a:rPr>
              <a:t> de lo </a:t>
            </a:r>
            <a:r>
              <a:rPr lang="en-GB" sz="3200" b="1" dirty="0" err="1" smtClean="0">
                <a:ln>
                  <a:solidFill>
                    <a:sysClr val="windowText" lastClr="000000"/>
                  </a:solidFill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ad Seed" pitchFamily="2" charset="0"/>
              </a:rPr>
              <a:t>que</a:t>
            </a:r>
            <a:r>
              <a:rPr lang="en-GB" sz="3200" b="1" dirty="0" smtClean="0">
                <a:ln>
                  <a:solidFill>
                    <a:sysClr val="windowText" lastClr="000000"/>
                  </a:solidFill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ad Seed" pitchFamily="2" charset="0"/>
              </a:rPr>
              <a:t> </a:t>
            </a:r>
            <a:r>
              <a:rPr lang="en-GB" sz="3200" b="1" dirty="0" err="1" smtClean="0">
                <a:ln>
                  <a:solidFill>
                    <a:sysClr val="windowText" lastClr="000000"/>
                  </a:solidFill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ad Seed" pitchFamily="2" charset="0"/>
              </a:rPr>
              <a:t>más</a:t>
            </a:r>
            <a:r>
              <a:rPr lang="en-GB" sz="3200" b="1" dirty="0" smtClean="0">
                <a:ln>
                  <a:solidFill>
                    <a:sysClr val="windowText" lastClr="000000"/>
                  </a:solidFill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ad Seed" pitchFamily="2" charset="0"/>
              </a:rPr>
              <a:t> les </a:t>
            </a:r>
            <a:r>
              <a:rPr lang="en-GB" sz="3200" b="1" dirty="0" err="1" smtClean="0">
                <a:ln>
                  <a:solidFill>
                    <a:sysClr val="windowText" lastClr="000000"/>
                  </a:solidFill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ad Seed" pitchFamily="2" charset="0"/>
              </a:rPr>
              <a:t>enorgullece</a:t>
            </a:r>
            <a:r>
              <a:rPr lang="en-GB" sz="3200" b="1" dirty="0" smtClean="0">
                <a:ln>
                  <a:solidFill>
                    <a:sysClr val="windowText" lastClr="000000"/>
                  </a:solidFill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ad Seed" pitchFamily="2" charset="0"/>
              </a:rPr>
              <a:t>.</a:t>
            </a:r>
          </a:p>
          <a:p>
            <a:endParaRPr lang="es-ES" sz="24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Ravie" pitchFamily="82" charset="0"/>
            </a:endParaRPr>
          </a:p>
        </p:txBody>
      </p:sp>
      <p:pic>
        <p:nvPicPr>
          <p:cNvPr id="12" name="11 Imagen" descr="internationaal003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3571868" y="2071678"/>
            <a:ext cx="2524166" cy="1838867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5" name="14 Imagen" descr="enwct0dp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6186478" y="1714488"/>
            <a:ext cx="2957522" cy="2971800"/>
          </a:xfrm>
          <a:prstGeom prst="rect">
            <a:avLst/>
          </a:prstGeom>
        </p:spPr>
      </p:pic>
      <p:pic>
        <p:nvPicPr>
          <p:cNvPr id="11266" name="Picture 2" descr="http://gifsanimados.de/img-gifsanimados.de/c/caricaturas/caricaturas-1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643438" y="3857628"/>
            <a:ext cx="2500330" cy="2714644"/>
          </a:xfrm>
          <a:prstGeom prst="ellipse">
            <a:avLst/>
          </a:prstGeom>
          <a:noFill/>
        </p:spPr>
      </p:pic>
      <p:pic>
        <p:nvPicPr>
          <p:cNvPr id="11272" name="Picture 8" descr="hombres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071670" y="3429000"/>
            <a:ext cx="3269510" cy="3429000"/>
          </a:xfrm>
          <a:prstGeom prst="ellipse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2000240"/>
            <a:ext cx="4392613" cy="4392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" name="Picture 8" descr="hombre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0"/>
            <a:ext cx="3269510" cy="3429000"/>
          </a:xfrm>
          <a:prstGeom prst="ellipse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4643438" y="3643314"/>
            <a:ext cx="4286280" cy="34163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00000"/>
              </a:lnSpc>
              <a:buClr>
                <a:srgbClr val="FF0000"/>
              </a:buClr>
              <a:buFont typeface="Arial Rounded MT Bold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8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ad Seed" pitchFamily="2" charset="0"/>
              </a:rPr>
              <a:t>El </a:t>
            </a:r>
            <a:r>
              <a:rPr lang="en-GB" sz="2800" b="1" dirty="0" err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ad Seed" pitchFamily="2" charset="0"/>
              </a:rPr>
              <a:t>americano</a:t>
            </a:r>
            <a:r>
              <a:rPr lang="en-GB" sz="28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ad Seed" pitchFamily="2" charset="0"/>
              </a:rPr>
              <a:t>:</a:t>
            </a:r>
          </a:p>
          <a:p>
            <a:pPr algn="ctr">
              <a:lnSpc>
                <a:spcPct val="100000"/>
              </a:lnSpc>
              <a:buClr>
                <a:srgbClr val="FF0000"/>
              </a:buClr>
              <a:buFont typeface="Arial Rounded MT Bold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8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ad Seed" pitchFamily="2" charset="0"/>
              </a:rPr>
              <a:t>  Me </a:t>
            </a:r>
            <a:r>
              <a:rPr lang="en-GB" sz="2800" b="1" dirty="0" err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ad Seed" pitchFamily="2" charset="0"/>
              </a:rPr>
              <a:t>enorgullezco</a:t>
            </a:r>
            <a:r>
              <a:rPr lang="en-GB" sz="28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ad Seed" pitchFamily="2" charset="0"/>
              </a:rPr>
              <a:t> de la CIA. ¡Se </a:t>
            </a:r>
            <a:r>
              <a:rPr lang="en-GB" sz="2800" b="1" dirty="0" err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ad Seed" pitchFamily="2" charset="0"/>
              </a:rPr>
              <a:t>entera</a:t>
            </a:r>
            <a:r>
              <a:rPr lang="en-GB" sz="28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ad Seed" pitchFamily="2" charset="0"/>
              </a:rPr>
              <a:t> de </a:t>
            </a:r>
            <a:r>
              <a:rPr lang="en-GB" sz="2800" b="1" dirty="0" err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ad Seed" pitchFamily="2" charset="0"/>
              </a:rPr>
              <a:t>todo</a:t>
            </a:r>
            <a:r>
              <a:rPr lang="en-GB" sz="28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ad Seed" pitchFamily="2" charset="0"/>
              </a:rPr>
              <a:t> lo </a:t>
            </a:r>
            <a:r>
              <a:rPr lang="en-GB" sz="2800" b="1" dirty="0" err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ad Seed" pitchFamily="2" charset="0"/>
              </a:rPr>
              <a:t>que</a:t>
            </a:r>
            <a:r>
              <a:rPr lang="en-GB" sz="28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ad Seed" pitchFamily="2" charset="0"/>
              </a:rPr>
              <a:t> </a:t>
            </a:r>
            <a:r>
              <a:rPr lang="en-GB" sz="2800" b="1" dirty="0" err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ad Seed" pitchFamily="2" charset="0"/>
              </a:rPr>
              <a:t>sucede</a:t>
            </a:r>
            <a:r>
              <a:rPr lang="en-GB" sz="28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ad Seed" pitchFamily="2" charset="0"/>
              </a:rPr>
              <a:t> en el </a:t>
            </a:r>
            <a:r>
              <a:rPr lang="en-GB" sz="2800" b="1" dirty="0" err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ad Seed" pitchFamily="2" charset="0"/>
              </a:rPr>
              <a:t>mundo</a:t>
            </a:r>
            <a:r>
              <a:rPr lang="en-GB" sz="28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ad Seed" pitchFamily="2" charset="0"/>
              </a:rPr>
              <a:t>, </a:t>
            </a:r>
            <a:r>
              <a:rPr lang="en-GB" sz="2800" b="1" dirty="0" err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ad Seed" pitchFamily="2" charset="0"/>
              </a:rPr>
              <a:t>incluso</a:t>
            </a:r>
            <a:r>
              <a:rPr lang="en-GB" sz="28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ad Seed" pitchFamily="2" charset="0"/>
              </a:rPr>
              <a:t> antes de </a:t>
            </a:r>
            <a:r>
              <a:rPr lang="en-GB" sz="2800" b="1" dirty="0" err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ad Seed" pitchFamily="2" charset="0"/>
              </a:rPr>
              <a:t>que</a:t>
            </a:r>
            <a:r>
              <a:rPr lang="en-GB" sz="28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ad Seed" pitchFamily="2" charset="0"/>
              </a:rPr>
              <a:t> </a:t>
            </a:r>
            <a:r>
              <a:rPr lang="en-GB" sz="2800" b="1" dirty="0" err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ad Seed" pitchFamily="2" charset="0"/>
              </a:rPr>
              <a:t>ocurra</a:t>
            </a:r>
            <a:r>
              <a:rPr lang="en-GB" sz="28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ad Seed" pitchFamily="2" charset="0"/>
              </a:rPr>
              <a:t>!</a:t>
            </a:r>
            <a:br>
              <a:rPr lang="en-GB" sz="28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ad Seed" pitchFamily="2" charset="0"/>
              </a:rPr>
            </a:br>
            <a:endParaRPr lang="en-GB" sz="2800" b="1" dirty="0" smtClean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Bad Seed" pitchFamily="2" charset="0"/>
            </a:endParaRPr>
          </a:p>
          <a:p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Ravie" pitchFamily="82" charset="0"/>
            </a:endParaRP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28794" y="500042"/>
            <a:ext cx="1857388" cy="10556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75000"/>
            </a:schemeClr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428596" y="642918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CC"/>
              </a:buClr>
              <a:buFont typeface="Arial Rounded MT Bold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d Seed" pitchFamily="2" charset="0"/>
              </a:rPr>
              <a:t>El </a:t>
            </a:r>
            <a:r>
              <a:rPr lang="en-GB" sz="2800" b="1" dirty="0" err="1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d Seed" pitchFamily="2" charset="0"/>
              </a:rPr>
              <a:t>italiano</a:t>
            </a:r>
            <a:r>
              <a:rPr lang="en-GB" sz="28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d Seed" pitchFamily="2" charset="0"/>
              </a:rPr>
              <a:t>: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Arial Rounded MT Bold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d Seed" pitchFamily="2" charset="0"/>
              </a:rPr>
              <a:t>Me </a:t>
            </a:r>
            <a:r>
              <a:rPr lang="en-GB" sz="2800" b="1" dirty="0" err="1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d Seed" pitchFamily="2" charset="0"/>
              </a:rPr>
              <a:t>enorgullezco</a:t>
            </a:r>
            <a:r>
              <a:rPr lang="en-GB" sz="28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d Seed" pitchFamily="2" charset="0"/>
              </a:rPr>
              <a:t> de </a:t>
            </a:r>
            <a:r>
              <a:rPr lang="en-GB" sz="2800" b="1" dirty="0" err="1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d Seed" pitchFamily="2" charset="0"/>
              </a:rPr>
              <a:t>nuestras</a:t>
            </a:r>
            <a:r>
              <a:rPr lang="en-GB" sz="28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d Seed" pitchFamily="2" charset="0"/>
              </a:rPr>
              <a:t> </a:t>
            </a:r>
            <a:r>
              <a:rPr lang="en-GB" sz="2800" b="1" dirty="0" err="1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d Seed" pitchFamily="2" charset="0"/>
              </a:rPr>
              <a:t>mujeres</a:t>
            </a:r>
            <a:r>
              <a:rPr lang="en-GB" sz="28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d Seed" pitchFamily="2" charset="0"/>
              </a:rPr>
              <a:t>. Son </a:t>
            </a:r>
            <a:r>
              <a:rPr lang="en-GB" sz="2800" b="1" dirty="0" err="1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d Seed" pitchFamily="2" charset="0"/>
              </a:rPr>
              <a:t>las</a:t>
            </a:r>
            <a:r>
              <a:rPr lang="en-GB" sz="28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d Seed" pitchFamily="2" charset="0"/>
              </a:rPr>
              <a:t> </a:t>
            </a:r>
            <a:r>
              <a:rPr lang="en-GB" sz="2800" b="1" dirty="0" err="1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d Seed" pitchFamily="2" charset="0"/>
              </a:rPr>
              <a:t>más</a:t>
            </a:r>
            <a:r>
              <a:rPr lang="en-GB" sz="28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d Seed" pitchFamily="2" charset="0"/>
              </a:rPr>
              <a:t> </a:t>
            </a:r>
            <a:r>
              <a:rPr lang="en-GB" sz="2800" b="1" dirty="0" err="1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d Seed" pitchFamily="2" charset="0"/>
              </a:rPr>
              <a:t>bellas</a:t>
            </a:r>
            <a:r>
              <a:rPr lang="en-GB" sz="28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d Seed" pitchFamily="2" charset="0"/>
              </a:rPr>
              <a:t> y </a:t>
            </a:r>
            <a:r>
              <a:rPr lang="en-GB" sz="2800" b="1" dirty="0" err="1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d Seed" pitchFamily="2" charset="0"/>
              </a:rPr>
              <a:t>altivas.No</a:t>
            </a:r>
            <a:r>
              <a:rPr lang="en-GB" sz="28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d Seed" pitchFamily="2" charset="0"/>
              </a:rPr>
              <a:t> </a:t>
            </a:r>
            <a:r>
              <a:rPr lang="en-GB" sz="2800" b="1" dirty="0" err="1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d Seed" pitchFamily="2" charset="0"/>
              </a:rPr>
              <a:t>es</a:t>
            </a:r>
            <a:r>
              <a:rPr lang="en-GB" sz="28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d Seed" pitchFamily="2" charset="0"/>
              </a:rPr>
              <a:t> nada </a:t>
            </a:r>
            <a:r>
              <a:rPr lang="en-GB" sz="2800" b="1" dirty="0" err="1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d Seed" pitchFamily="2" charset="0"/>
              </a:rPr>
              <a:t>fácil</a:t>
            </a:r>
            <a:r>
              <a:rPr lang="en-GB" sz="28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d Seed" pitchFamily="2" charset="0"/>
              </a:rPr>
              <a:t> </a:t>
            </a:r>
            <a:r>
              <a:rPr lang="en-GB" sz="2800" b="1" dirty="0" err="1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d Seed" pitchFamily="2" charset="0"/>
              </a:rPr>
              <a:t>conseguirlas</a:t>
            </a:r>
            <a:r>
              <a:rPr lang="en-GB" sz="28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d Seed" pitchFamily="2" charset="0"/>
              </a:rPr>
              <a:t>...</a:t>
            </a:r>
          </a:p>
        </p:txBody>
      </p:sp>
      <p:pic>
        <p:nvPicPr>
          <p:cNvPr id="5" name="4 Imagen" descr="enwct0dp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571500" y="3171825"/>
            <a:ext cx="3668713" cy="368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44767fbe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0" y="214313"/>
            <a:ext cx="4286250" cy="664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CC"/>
          </a:solidFill>
        </p:spPr>
        <p:txBody>
          <a:bodyPr/>
          <a:lstStyle/>
          <a:p>
            <a:pPr algn="l"/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0" y="214290"/>
            <a:ext cx="8715404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lnSpc>
                <a:spcPct val="100000"/>
              </a:lnSpc>
              <a:buClr>
                <a:srgbClr val="99CC00"/>
              </a:buClr>
              <a:buFont typeface="Arial Rounded MT Bold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ad Seed" pitchFamily="2" charset="0"/>
              </a:rPr>
              <a:t>El </a:t>
            </a:r>
            <a:r>
              <a:rPr lang="en-GB" sz="20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ad Seed" pitchFamily="2" charset="0"/>
              </a:rPr>
              <a:t>turco</a:t>
            </a:r>
            <a:r>
              <a:rPr lang="en-GB" sz="2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ad Seed" pitchFamily="2" charset="0"/>
              </a:rPr>
              <a:t>: </a:t>
            </a:r>
          </a:p>
          <a:p>
            <a:pPr algn="ctr">
              <a:lnSpc>
                <a:spcPct val="100000"/>
              </a:lnSpc>
              <a:buFont typeface="Arial Rounded MT Bold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ad Seed" pitchFamily="2" charset="0"/>
              </a:rPr>
              <a:t>Me </a:t>
            </a:r>
            <a:r>
              <a:rPr lang="en-GB" sz="20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ad Seed" pitchFamily="2" charset="0"/>
              </a:rPr>
              <a:t>enorgullezco</a:t>
            </a:r>
            <a:r>
              <a:rPr lang="en-GB" sz="2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ad Seed" pitchFamily="2" charset="0"/>
              </a:rPr>
              <a:t> de </a:t>
            </a:r>
            <a:r>
              <a:rPr lang="en-GB" sz="20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ad Seed" pitchFamily="2" charset="0"/>
              </a:rPr>
              <a:t>nuestras</a:t>
            </a:r>
            <a:r>
              <a:rPr lang="en-GB" sz="2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ad Seed" pitchFamily="2" charset="0"/>
              </a:rPr>
              <a:t> </a:t>
            </a:r>
            <a:r>
              <a:rPr lang="en-GB" sz="20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ad Seed" pitchFamily="2" charset="0"/>
              </a:rPr>
              <a:t>alfombras</a:t>
            </a:r>
            <a:r>
              <a:rPr lang="en-GB" sz="2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ad Seed" pitchFamily="2" charset="0"/>
              </a:rPr>
              <a:t>. ¡Son </a:t>
            </a:r>
            <a:r>
              <a:rPr lang="en-GB" sz="20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ad Seed" pitchFamily="2" charset="0"/>
              </a:rPr>
              <a:t>obras</a:t>
            </a:r>
            <a:r>
              <a:rPr lang="en-GB" sz="2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ad Seed" pitchFamily="2" charset="0"/>
              </a:rPr>
              <a:t> </a:t>
            </a:r>
            <a:r>
              <a:rPr lang="en-GB" sz="20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ad Seed" pitchFamily="2" charset="0"/>
              </a:rPr>
              <a:t>maestras</a:t>
            </a:r>
            <a:r>
              <a:rPr lang="en-GB" sz="2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ad Seed" pitchFamily="2" charset="0"/>
              </a:rPr>
              <a:t>! </a:t>
            </a:r>
            <a:r>
              <a:rPr lang="en-GB" sz="20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ad Seed" pitchFamily="2" charset="0"/>
              </a:rPr>
              <a:t>Nadie</a:t>
            </a:r>
            <a:r>
              <a:rPr lang="en-GB" sz="2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ad Seed" pitchFamily="2" charset="0"/>
              </a:rPr>
              <a:t> </a:t>
            </a:r>
            <a:r>
              <a:rPr lang="en-GB" sz="20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ad Seed" pitchFamily="2" charset="0"/>
              </a:rPr>
              <a:t>puede</a:t>
            </a:r>
            <a:r>
              <a:rPr lang="en-GB" sz="2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ad Seed" pitchFamily="2" charset="0"/>
              </a:rPr>
              <a:t> </a:t>
            </a:r>
            <a:r>
              <a:rPr lang="en-GB" sz="20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ad Seed" pitchFamily="2" charset="0"/>
              </a:rPr>
              <a:t>fabricar</a:t>
            </a:r>
            <a:r>
              <a:rPr lang="en-GB" sz="2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ad Seed" pitchFamily="2" charset="0"/>
              </a:rPr>
              <a:t> </a:t>
            </a:r>
            <a:r>
              <a:rPr lang="en-GB" sz="20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ad Seed" pitchFamily="2" charset="0"/>
              </a:rPr>
              <a:t>alfombras</a:t>
            </a:r>
            <a:r>
              <a:rPr lang="en-GB" sz="2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ad Seed" pitchFamily="2" charset="0"/>
              </a:rPr>
              <a:t> de la </a:t>
            </a:r>
            <a:r>
              <a:rPr lang="en-GB" sz="20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ad Seed" pitchFamily="2" charset="0"/>
              </a:rPr>
              <a:t>calidad</a:t>
            </a:r>
            <a:r>
              <a:rPr lang="en-GB" sz="2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ad Seed" pitchFamily="2" charset="0"/>
              </a:rPr>
              <a:t> de </a:t>
            </a:r>
            <a:r>
              <a:rPr lang="en-GB" sz="20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ad Seed" pitchFamily="2" charset="0"/>
              </a:rPr>
              <a:t>las</a:t>
            </a:r>
            <a:r>
              <a:rPr lang="en-GB" sz="2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ad Seed" pitchFamily="2" charset="0"/>
              </a:rPr>
              <a:t> </a:t>
            </a:r>
            <a:r>
              <a:rPr lang="en-GB" sz="20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ad Seed" pitchFamily="2" charset="0"/>
              </a:rPr>
              <a:t>nuestras</a:t>
            </a:r>
            <a:r>
              <a:rPr lang="en-GB" sz="2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ad Seed" pitchFamily="2" charset="0"/>
              </a:rPr>
              <a:t>.. </a:t>
            </a:r>
          </a:p>
          <a:p>
            <a:pPr algn="ctr"/>
            <a:endParaRPr lang="es-ES" sz="20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ad Seed" pitchFamily="2" charset="0"/>
            </a:endParaRPr>
          </a:p>
        </p:txBody>
      </p:sp>
      <p:pic>
        <p:nvPicPr>
          <p:cNvPr id="14338" name="Picture 2" descr="http://2.bp.blogspot.com/-bc2saQ_2AsA/Tp2FicnpA8I/AAAAAAAAGAQ/aatL36h5OCI/s1600/Alfombras_turc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428736"/>
            <a:ext cx="6881818" cy="5161364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A20000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642910" y="428604"/>
            <a:ext cx="7735472" cy="61247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lnSpc>
                <a:spcPct val="100000"/>
              </a:lnSpc>
              <a:buFont typeface="Arial Rounded MT Bold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800" b="1" dirty="0" err="1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d Seed" pitchFamily="2" charset="0"/>
              </a:rPr>
              <a:t>Todos</a:t>
            </a:r>
            <a:r>
              <a:rPr lang="en-GB" sz="2800" b="1" dirty="0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d Seed" pitchFamily="2" charset="0"/>
              </a:rPr>
              <a:t>  </a:t>
            </a:r>
            <a:r>
              <a:rPr lang="en-GB" sz="2800" b="1" dirty="0" err="1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d Seed" pitchFamily="2" charset="0"/>
              </a:rPr>
              <a:t>esperan</a:t>
            </a:r>
            <a:r>
              <a:rPr lang="en-GB" sz="2800" b="1" dirty="0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d Seed" pitchFamily="2" charset="0"/>
              </a:rPr>
              <a:t>  la  </a:t>
            </a:r>
            <a:r>
              <a:rPr lang="en-GB" sz="2800" b="1" dirty="0" err="1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d Seed" pitchFamily="2" charset="0"/>
              </a:rPr>
              <a:t>declaración</a:t>
            </a:r>
            <a:r>
              <a:rPr lang="en-GB" sz="2800" b="1" dirty="0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d Seed" pitchFamily="2" charset="0"/>
              </a:rPr>
              <a:t>  del </a:t>
            </a:r>
            <a:r>
              <a:rPr lang="en-GB" sz="2800" b="1" dirty="0" err="1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d Seed" pitchFamily="2" charset="0"/>
              </a:rPr>
              <a:t>español</a:t>
            </a:r>
            <a:r>
              <a:rPr lang="en-GB" sz="2800" b="1" dirty="0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d Seed" pitchFamily="2" charset="0"/>
              </a:rPr>
              <a:t>.  </a:t>
            </a:r>
          </a:p>
          <a:p>
            <a:pPr>
              <a:lnSpc>
                <a:spcPct val="100000"/>
              </a:lnSpc>
              <a:buFont typeface="Arial Rounded MT Bold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sz="2800" b="1" dirty="0" smtClean="0">
              <a:ln w="11430">
                <a:noFill/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ad Seed" pitchFamily="2" charset="0"/>
            </a:endParaRPr>
          </a:p>
          <a:p>
            <a:pPr>
              <a:lnSpc>
                <a:spcPct val="100000"/>
              </a:lnSpc>
              <a:buFont typeface="Arial Rounded MT Bold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800" b="1" dirty="0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d Seed" pitchFamily="2" charset="0"/>
              </a:rPr>
              <a:t>El  </a:t>
            </a:r>
            <a:r>
              <a:rPr lang="en-GB" sz="2800" b="1" dirty="0" err="1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d Seed" pitchFamily="2" charset="0"/>
              </a:rPr>
              <a:t>americano</a:t>
            </a:r>
            <a:r>
              <a:rPr lang="en-GB" sz="2800" b="1" dirty="0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d Seed" pitchFamily="2" charset="0"/>
              </a:rPr>
              <a:t> le </a:t>
            </a:r>
            <a:r>
              <a:rPr lang="en-GB" sz="2800" b="1" dirty="0" err="1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d Seed" pitchFamily="2" charset="0"/>
              </a:rPr>
              <a:t>pregunta</a:t>
            </a:r>
            <a:r>
              <a:rPr lang="en-GB" sz="2800" b="1" dirty="0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d Seed" pitchFamily="2" charset="0"/>
              </a:rPr>
              <a:t>:</a:t>
            </a:r>
          </a:p>
          <a:p>
            <a:pPr>
              <a:lnSpc>
                <a:spcPct val="100000"/>
              </a:lnSpc>
              <a:buFont typeface="Arial Rounded MT Bold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800" b="1" dirty="0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d Seed" pitchFamily="2" charset="0"/>
              </a:rPr>
              <a:t>  </a:t>
            </a:r>
          </a:p>
          <a:p>
            <a:pPr>
              <a:lnSpc>
                <a:spcPct val="100000"/>
              </a:lnSpc>
              <a:buFont typeface="Arial Rounded MT Bold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800" b="1" dirty="0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d Seed" pitchFamily="2" charset="0"/>
              </a:rPr>
              <a:t>- ¿No </a:t>
            </a:r>
            <a:r>
              <a:rPr lang="en-GB" sz="2800" b="1" dirty="0" err="1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d Seed" pitchFamily="2" charset="0"/>
              </a:rPr>
              <a:t>tienes</a:t>
            </a:r>
            <a:r>
              <a:rPr lang="en-GB" sz="2800" b="1" dirty="0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d Seed" pitchFamily="2" charset="0"/>
              </a:rPr>
              <a:t> nada de lo </a:t>
            </a:r>
            <a:r>
              <a:rPr lang="en-GB" sz="2800" b="1" dirty="0" err="1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d Seed" pitchFamily="2" charset="0"/>
              </a:rPr>
              <a:t>que</a:t>
            </a:r>
            <a:r>
              <a:rPr lang="en-GB" sz="2800" b="1" dirty="0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d Seed" pitchFamily="2" charset="0"/>
              </a:rPr>
              <a:t>  </a:t>
            </a:r>
            <a:r>
              <a:rPr lang="en-GB" sz="2800" b="1" dirty="0" err="1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d Seed" pitchFamily="2" charset="0"/>
              </a:rPr>
              <a:t>enorgullecerte</a:t>
            </a:r>
            <a:r>
              <a:rPr lang="en-GB" sz="2800" b="1" dirty="0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d Seed" pitchFamily="2" charset="0"/>
              </a:rPr>
              <a:t>?</a:t>
            </a:r>
          </a:p>
          <a:p>
            <a:pPr>
              <a:lnSpc>
                <a:spcPct val="100000"/>
              </a:lnSpc>
              <a:buFont typeface="Arial Rounded MT Bold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sz="2800" b="1" dirty="0" smtClean="0">
              <a:ln w="11430">
                <a:noFill/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ad Seed" pitchFamily="2" charset="0"/>
            </a:endParaRPr>
          </a:p>
          <a:p>
            <a:pPr>
              <a:lnSpc>
                <a:spcPct val="100000"/>
              </a:lnSpc>
              <a:buFont typeface="Arial Rounded MT Bold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800" b="1" dirty="0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d Seed" pitchFamily="2" charset="0"/>
              </a:rPr>
              <a:t>El </a:t>
            </a:r>
            <a:r>
              <a:rPr lang="en-GB" sz="2800" b="1" dirty="0" err="1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d Seed" pitchFamily="2" charset="0"/>
              </a:rPr>
              <a:t>español</a:t>
            </a:r>
            <a:r>
              <a:rPr lang="en-GB" sz="2800" b="1" dirty="0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d Seed" pitchFamily="2" charset="0"/>
              </a:rPr>
              <a:t>  </a:t>
            </a:r>
            <a:r>
              <a:rPr lang="en-GB" sz="2800" b="1" dirty="0" err="1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d Seed" pitchFamily="2" charset="0"/>
              </a:rPr>
              <a:t>responde</a:t>
            </a:r>
            <a:r>
              <a:rPr lang="en-GB" sz="2800" b="1" dirty="0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d Seed" pitchFamily="2" charset="0"/>
              </a:rPr>
              <a:t>:</a:t>
            </a:r>
            <a:br>
              <a:rPr lang="en-GB" sz="2800" b="1" dirty="0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d Seed" pitchFamily="2" charset="0"/>
              </a:rPr>
            </a:br>
            <a:endParaRPr lang="en-GB" sz="2800" b="1" dirty="0" smtClean="0">
              <a:ln w="11430">
                <a:noFill/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ad Seed" pitchFamily="2" charset="0"/>
            </a:endParaRPr>
          </a:p>
          <a:p>
            <a:pPr>
              <a:lnSpc>
                <a:spcPct val="100000"/>
              </a:lnSpc>
              <a:buFont typeface="Arial Rounded MT Bold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800" b="1" dirty="0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d Seed" pitchFamily="2" charset="0"/>
              </a:rPr>
              <a:t>- ¡Me </a:t>
            </a:r>
            <a:r>
              <a:rPr lang="en-GB" sz="2800" b="1" dirty="0" err="1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d Seed" pitchFamily="2" charset="0"/>
              </a:rPr>
              <a:t>enorgullezco</a:t>
            </a:r>
            <a:r>
              <a:rPr lang="en-GB" sz="2800" b="1" dirty="0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d Seed" pitchFamily="2" charset="0"/>
              </a:rPr>
              <a:t>  de </a:t>
            </a:r>
            <a:r>
              <a:rPr lang="en-GB" sz="2800" b="1" dirty="0" err="1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d Seed" pitchFamily="2" charset="0"/>
              </a:rPr>
              <a:t>mí</a:t>
            </a:r>
            <a:r>
              <a:rPr lang="en-GB" sz="2800" b="1" dirty="0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d Seed" pitchFamily="2" charset="0"/>
              </a:rPr>
              <a:t>  </a:t>
            </a:r>
            <a:r>
              <a:rPr lang="en-GB" sz="2800" b="1" dirty="0" err="1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d Seed" pitchFamily="2" charset="0"/>
              </a:rPr>
              <a:t>mismo</a:t>
            </a:r>
            <a:r>
              <a:rPr lang="en-GB" sz="2800" b="1" dirty="0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d Seed" pitchFamily="2" charset="0"/>
              </a:rPr>
              <a:t>!</a:t>
            </a:r>
            <a:br>
              <a:rPr lang="en-GB" sz="2800" b="1" dirty="0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d Seed" pitchFamily="2" charset="0"/>
              </a:rPr>
            </a:br>
            <a:endParaRPr lang="en-GB" sz="2800" b="1" dirty="0" smtClean="0">
              <a:ln w="11430">
                <a:noFill/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ad Seed" pitchFamily="2" charset="0"/>
            </a:endParaRPr>
          </a:p>
          <a:p>
            <a:pPr>
              <a:lnSpc>
                <a:spcPct val="100000"/>
              </a:lnSpc>
              <a:buFont typeface="Arial Rounded MT Bold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800" b="1" dirty="0" err="1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d Seed" pitchFamily="2" charset="0"/>
              </a:rPr>
              <a:t>Asombrados</a:t>
            </a:r>
            <a:r>
              <a:rPr lang="en-GB" sz="2800" b="1" dirty="0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d Seed" pitchFamily="2" charset="0"/>
              </a:rPr>
              <a:t>,  </a:t>
            </a:r>
            <a:r>
              <a:rPr lang="en-GB" sz="2800" b="1" dirty="0" err="1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d Seed" pitchFamily="2" charset="0"/>
              </a:rPr>
              <a:t>todos</a:t>
            </a:r>
            <a:r>
              <a:rPr lang="en-GB" sz="2800" b="1" dirty="0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d Seed" pitchFamily="2" charset="0"/>
              </a:rPr>
              <a:t> le </a:t>
            </a:r>
            <a:r>
              <a:rPr lang="en-GB" sz="2800" b="1" dirty="0" err="1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d Seed" pitchFamily="2" charset="0"/>
              </a:rPr>
              <a:t>preguntan</a:t>
            </a:r>
            <a:r>
              <a:rPr lang="en-GB" sz="2800" b="1" dirty="0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d Seed" pitchFamily="2" charset="0"/>
              </a:rPr>
              <a:t>  </a:t>
            </a:r>
            <a:r>
              <a:rPr lang="en-GB" sz="2800" b="1" dirty="0" err="1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d Seed" pitchFamily="2" charset="0"/>
              </a:rPr>
              <a:t>por</a:t>
            </a:r>
            <a:r>
              <a:rPr lang="en-GB" sz="2800" b="1" dirty="0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d Seed" pitchFamily="2" charset="0"/>
              </a:rPr>
              <a:t> </a:t>
            </a:r>
            <a:r>
              <a:rPr lang="en-GB" sz="2800" b="1" dirty="0" err="1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d Seed" pitchFamily="2" charset="0"/>
              </a:rPr>
              <a:t>qué</a:t>
            </a:r>
            <a:r>
              <a:rPr lang="en-GB" sz="2800" b="1" dirty="0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d Seed" pitchFamily="2" charset="0"/>
              </a:rPr>
              <a:t>?</a:t>
            </a:r>
            <a:br>
              <a:rPr lang="en-GB" sz="2800" b="1" dirty="0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d Seed" pitchFamily="2" charset="0"/>
              </a:rPr>
            </a:br>
            <a:endParaRPr lang="en-GB" sz="2800" b="1" dirty="0" smtClean="0">
              <a:ln w="11430">
                <a:noFill/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ad Seed" pitchFamily="2" charset="0"/>
            </a:endParaRPr>
          </a:p>
          <a:p>
            <a:pPr>
              <a:lnSpc>
                <a:spcPct val="100000"/>
              </a:lnSpc>
              <a:buFont typeface="Arial Rounded MT Bold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800" b="1" dirty="0" err="1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d Seed" pitchFamily="2" charset="0"/>
              </a:rPr>
              <a:t>Él</a:t>
            </a:r>
            <a:r>
              <a:rPr lang="en-GB" sz="2800" b="1" dirty="0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d Seed" pitchFamily="2" charset="0"/>
              </a:rPr>
              <a:t>  </a:t>
            </a:r>
            <a:r>
              <a:rPr lang="en-GB" sz="2800" b="1" dirty="0" err="1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d Seed" pitchFamily="2" charset="0"/>
              </a:rPr>
              <a:t>contesta</a:t>
            </a:r>
            <a:r>
              <a:rPr lang="en-GB" sz="2800" b="1" dirty="0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ad Seed" pitchFamily="2" charset="0"/>
              </a:rPr>
              <a:t>:</a:t>
            </a:r>
            <a:endParaRPr lang="es-ES" sz="2800" b="1" dirty="0">
              <a:ln w="11430">
                <a:noFill/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ad Seed" pitchFamily="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428596" y="214290"/>
            <a:ext cx="8429684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ln w="5080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¡</a:t>
            </a:r>
            <a:r>
              <a:rPr lang="en-GB" sz="2400" b="1" dirty="0">
                <a:ln w="5080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d Seed" pitchFamily="2" charset="0"/>
              </a:rPr>
              <a:t>La </a:t>
            </a:r>
            <a:r>
              <a:rPr lang="en-GB" sz="2400" b="1" dirty="0" err="1">
                <a:ln w="5080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d Seed" pitchFamily="2" charset="0"/>
              </a:rPr>
              <a:t>semana</a:t>
            </a:r>
            <a:r>
              <a:rPr lang="en-GB" sz="2400" b="1" dirty="0">
                <a:ln w="5080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d Seed" pitchFamily="2" charset="0"/>
              </a:rPr>
              <a:t> </a:t>
            </a:r>
            <a:r>
              <a:rPr lang="en-GB" sz="2400" b="1" dirty="0" err="1">
                <a:ln w="5080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d Seed" pitchFamily="2" charset="0"/>
              </a:rPr>
              <a:t>pasada</a:t>
            </a:r>
            <a:r>
              <a:rPr lang="en-GB" sz="2400" b="1" dirty="0">
                <a:ln w="5080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d Seed" pitchFamily="2" charset="0"/>
              </a:rPr>
              <a:t> me </a:t>
            </a:r>
            <a:r>
              <a:rPr lang="en-GB" sz="2400" b="1" dirty="0" err="1">
                <a:ln w="5080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d Seed" pitchFamily="2" charset="0"/>
              </a:rPr>
              <a:t>acosté</a:t>
            </a:r>
            <a:r>
              <a:rPr lang="en-GB" sz="2400" b="1" dirty="0">
                <a:ln w="5080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d Seed" pitchFamily="2" charset="0"/>
              </a:rPr>
              <a:t> con </a:t>
            </a:r>
            <a:r>
              <a:rPr lang="en-GB" sz="2400" b="1" dirty="0" err="1">
                <a:ln w="5080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d Seed" pitchFamily="2" charset="0"/>
              </a:rPr>
              <a:t>una</a:t>
            </a:r>
            <a:r>
              <a:rPr lang="en-GB" sz="2400" b="1" dirty="0">
                <a:ln w="5080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d Seed" pitchFamily="2" charset="0"/>
              </a:rPr>
              <a:t>  </a:t>
            </a:r>
            <a:r>
              <a:rPr lang="en-GB" sz="2400" b="1" dirty="0" err="1">
                <a:ln w="5080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d Seed" pitchFamily="2" charset="0"/>
              </a:rPr>
              <a:t>italiana</a:t>
            </a:r>
            <a:r>
              <a:rPr lang="en-GB" sz="2400" b="1" dirty="0">
                <a:ln w="5080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d Seed" pitchFamily="2" charset="0"/>
              </a:rPr>
              <a:t> en </a:t>
            </a:r>
            <a:r>
              <a:rPr lang="en-GB" sz="2400" b="1" dirty="0" err="1">
                <a:ln w="5080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d Seed" pitchFamily="2" charset="0"/>
              </a:rPr>
              <a:t>una</a:t>
            </a:r>
            <a:r>
              <a:rPr lang="en-GB" sz="2400" b="1" dirty="0">
                <a:ln w="5080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d Seed" pitchFamily="2" charset="0"/>
              </a:rPr>
              <a:t> </a:t>
            </a:r>
            <a:r>
              <a:rPr lang="en-GB" sz="2400" b="1" dirty="0" err="1">
                <a:ln w="5080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d Seed" pitchFamily="2" charset="0"/>
              </a:rPr>
              <a:t>alfombra</a:t>
            </a:r>
            <a:r>
              <a:rPr lang="en-GB" sz="2400" b="1" dirty="0">
                <a:ln w="5080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d Seed" pitchFamily="2" charset="0"/>
              </a:rPr>
              <a:t> </a:t>
            </a:r>
            <a:r>
              <a:rPr lang="en-GB" sz="2400" b="1" dirty="0" err="1">
                <a:ln w="5080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d Seed" pitchFamily="2" charset="0"/>
              </a:rPr>
              <a:t>turca</a:t>
            </a:r>
            <a:r>
              <a:rPr lang="en-GB" sz="2400" b="1" dirty="0">
                <a:ln w="5080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d Seed" pitchFamily="2" charset="0"/>
              </a:rPr>
              <a:t> y, </a:t>
            </a:r>
            <a:r>
              <a:rPr lang="en-GB" sz="2400" b="1" dirty="0" err="1">
                <a:ln w="5080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d Seed" pitchFamily="2" charset="0"/>
              </a:rPr>
              <a:t>por</a:t>
            </a:r>
            <a:r>
              <a:rPr lang="en-GB" sz="2400" b="1" dirty="0">
                <a:ln w="5080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d Seed" pitchFamily="2" charset="0"/>
              </a:rPr>
              <a:t> </a:t>
            </a:r>
            <a:r>
              <a:rPr lang="en-GB" sz="2400" b="1" dirty="0" err="1">
                <a:ln w="5080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d Seed" pitchFamily="2" charset="0"/>
              </a:rPr>
              <a:t>ahora</a:t>
            </a:r>
            <a:r>
              <a:rPr lang="en-GB" sz="2400" b="1" dirty="0">
                <a:ln w="5080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d Seed" pitchFamily="2" charset="0"/>
              </a:rPr>
              <a:t>, la CIA no se ha </a:t>
            </a:r>
            <a:r>
              <a:rPr lang="en-GB" sz="2400" b="1" dirty="0" err="1">
                <a:ln w="5080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d Seed" pitchFamily="2" charset="0"/>
              </a:rPr>
              <a:t>enterado</a:t>
            </a:r>
            <a:r>
              <a:rPr lang="en-GB" sz="2400" b="1" dirty="0">
                <a:ln w="5080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d Seed" pitchFamily="2" charset="0"/>
              </a:rPr>
              <a:t>!</a:t>
            </a:r>
            <a:endParaRPr lang="es-ES" sz="2400" b="1" dirty="0">
              <a:ln w="5080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d Seed" pitchFamily="2" charset="0"/>
            </a:endParaRPr>
          </a:p>
        </p:txBody>
      </p:sp>
      <p:pic>
        <p:nvPicPr>
          <p:cNvPr id="3074" name="Picture 2" descr="http://bullrichgaonawernicke.com/RI1010/full/DSC088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43092" y="1357298"/>
            <a:ext cx="11230002" cy="5103951"/>
          </a:xfrm>
          <a:prstGeom prst="trapezoid">
            <a:avLst/>
          </a:prstGeom>
          <a:noFill/>
          <a:effectLst>
            <a:softEdge rad="635000"/>
          </a:effectLst>
        </p:spPr>
      </p:pic>
      <p:pic>
        <p:nvPicPr>
          <p:cNvPr id="9" name="8 Imagen" descr="1gih9w7f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2285992"/>
            <a:ext cx="5572164" cy="3091167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10244" name="8 Imagen" descr="bandera-espan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88" y="857250"/>
            <a:ext cx="7358062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1071563" y="1071563"/>
            <a:ext cx="69278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600">
                <a:latin typeface="Ravie" pitchFamily="82" charset="0"/>
              </a:rPr>
              <a:t>SOMOS  LOS MEJORES</a:t>
            </a:r>
          </a:p>
        </p:txBody>
      </p:sp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857488" y="6072206"/>
            <a:ext cx="353654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Script MT Bold" pitchFamily="66" charset="0"/>
              </a:rPr>
              <a:t>Francisco del Olmo-Jazmín</a:t>
            </a:r>
          </a:p>
        </p:txBody>
      </p:sp>
      <p:sp>
        <p:nvSpPr>
          <p:cNvPr id="8" name="7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99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10 Imagen" descr="yte1n9qm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4942" y="1571612"/>
            <a:ext cx="2778693" cy="3433777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8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2 O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Presentación2 OK</Template>
  <TotalTime>0</TotalTime>
  <Words>205</Words>
  <Application>Microsoft Office PowerPoint</Application>
  <PresentationFormat>Presentación en pantalla (4:3)</PresentationFormat>
  <Paragraphs>50</Paragraphs>
  <Slides>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1" baseType="lpstr">
      <vt:lpstr>Presentación2 OK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2012-11-03T15:05:54Z</dcterms:created>
  <dcterms:modified xsi:type="dcterms:W3CDTF">2012-11-03T15:13:49Z</dcterms:modified>
</cp:coreProperties>
</file>