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1" r:id="rId3"/>
    <p:sldId id="277" r:id="rId4"/>
    <p:sldId id="272" r:id="rId5"/>
    <p:sldId id="274" r:id="rId6"/>
    <p:sldId id="279" r:id="rId7"/>
    <p:sldId id="275" r:id="rId8"/>
    <p:sldId id="276" r:id="rId9"/>
    <p:sldId id="281" r:id="rId10"/>
    <p:sldId id="278" r:id="rId11"/>
    <p:sldId id="280" r:id="rId12"/>
    <p:sldId id="283" r:id="rId13"/>
    <p:sldId id="282" r:id="rId14"/>
    <p:sldId id="273" r:id="rId15"/>
    <p:sldId id="284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8JI4oadrqqq2Rej0BAS/Q" hashData="hFNX8ZRPniLn88hhMUzV2Zxl9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2" autoAdjust="0"/>
    <p:restoredTop sz="94729" autoAdjust="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576EF3-54C7-40F2-9C92-7154DD9580CD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0A9DE0-D7DB-48E2-A436-97C8C528A5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BFD58-8728-4D0F-9C25-6DA838AC21A0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7AC2D-5BF9-42F0-813A-6F64326440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es/url?url=http://es.123rf.com/photo_14615240_una-silueta-de-un-chico-de-los-recados-con-el-portapapeles-de-la-entrega-de-una-pizza-aisladas-sobre.html&amp;rct=j&amp;frm=1&amp;q=&amp;esrc=s&amp;sa=U&amp;ved=0ahUKEwic5evm3KTJAhUKQBQKHazAApw4UBDBbgg2MBA&amp;usg=AFQjCNEv3UlgMASAM5urA4YKEelJ4GUrB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1" y="5436354"/>
            <a:ext cx="891455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14348" y="6000768"/>
            <a:ext cx="3071835" cy="422817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7" y="1772817"/>
            <a:ext cx="6737972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214414" y="2000240"/>
            <a:ext cx="6887687" cy="2331032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73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</a:rPr>
              <a:t>NUEVO GERENTE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10" y="332657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15617" y="476673"/>
            <a:ext cx="168590" cy="422817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sz="2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>
    <p:sndAc>
      <p:stSnd>
        <p:snd r:embed="rId3" name="Pasodoble_paquito_el_chocolatero_TaringaMp3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histe el sueldo del m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42900"/>
            <a:ext cx="9204753" cy="70009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857356" y="2000240"/>
            <a:ext cx="6286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Una empresa entendió que había llegado el momento de cambiar el estilo de gestión y contrató un nuevo gerente general. </a:t>
            </a:r>
          </a:p>
          <a:p>
            <a:endParaRPr lang="es-ES" sz="40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jcvalda.files.wordpress.com/2012/03/que_debe_saber_un_gerente_para_2badministrar_con_exito_una_empre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jcvalda.files.wordpress.com/2012/03/que_debe_saber_un_gerente_para_2badministrar_con_exito_una_empresa.jpg"/>
          <p:cNvPicPr>
            <a:picLocks noChangeAspect="1" noChangeArrowheads="1"/>
          </p:cNvPicPr>
          <p:nvPr/>
        </p:nvPicPr>
        <p:blipFill>
          <a:blip r:embed="rId2"/>
          <a:srcRect r="58594"/>
          <a:stretch>
            <a:fillRect/>
          </a:stretch>
        </p:blipFill>
        <p:spPr bwMode="auto">
          <a:xfrm>
            <a:off x="5143504" y="0"/>
            <a:ext cx="3786183" cy="685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00034" y="2000240"/>
            <a:ext cx="428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nuevo gerente vino con la determinación de hacer cambios y hacer la empresa más productiva.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trabajoypersonal.com/wp-content/uploads/2012/01/elegir-suces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7742" cy="68580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www.topmente.com/wp-content/uploads/2010/03/manosbolsillos1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642918"/>
            <a:ext cx="4947373" cy="571504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57158" y="928670"/>
            <a:ext cx="378621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primer día, acompañado por sus principales colaboradores, hizo una inspección en la empresa. </a:t>
            </a:r>
          </a:p>
          <a:p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En la planta todos estaban trabajando, pero un muchacho estaba recostado contra la pared con las manos en los bolsillos.</a:t>
            </a:r>
            <a:endParaRPr lang="es-ES" sz="28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previews.123rf.com/images/123rfmalaysia/123rfmalaysia1309/123rfmalaysia130905464/22839821-Businessman-leaning-against-a-wall-Stock-Photo-business-leaning.jpg"/>
          <p:cNvPicPr>
            <a:picLocks noChangeAspect="1" noChangeArrowheads="1"/>
          </p:cNvPicPr>
          <p:nvPr/>
        </p:nvPicPr>
        <p:blipFill>
          <a:blip r:embed="rId2"/>
          <a:srcRect l="41379"/>
          <a:stretch>
            <a:fillRect/>
          </a:stretch>
        </p:blipFill>
        <p:spPr bwMode="auto">
          <a:xfrm>
            <a:off x="6215074" y="285728"/>
            <a:ext cx="2428892" cy="621989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57224" y="1500174"/>
            <a:ext cx="3500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¿Cuánto gana usted al mes?</a:t>
            </a:r>
            <a:b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Cuatrocientos euros señor, </a:t>
            </a:r>
          </a:p>
          <a:p>
            <a:pPr>
              <a:buFontTx/>
              <a:buChar char="-"/>
            </a:pP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¿por qué? </a:t>
            </a:r>
          </a:p>
          <a:p>
            <a:pPr>
              <a:buFontTx/>
              <a:buChar char="-"/>
            </a:pP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respondió el muchacho sin saber de qué se trataba.</a:t>
            </a:r>
            <a:endParaRPr lang="es-ES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jcvalda.files.wordpress.com/2012/03/que_debe_saber_un_gerente_para_2badministrar_con_exito_una_empresa.jpg"/>
          <p:cNvPicPr>
            <a:picLocks noChangeAspect="1" noChangeArrowheads="1"/>
          </p:cNvPicPr>
          <p:nvPr/>
        </p:nvPicPr>
        <p:blipFill>
          <a:blip r:embed="rId2"/>
          <a:srcRect r="58594"/>
          <a:stretch>
            <a:fillRect/>
          </a:stretch>
        </p:blipFill>
        <p:spPr bwMode="auto">
          <a:xfrm>
            <a:off x="0" y="0"/>
            <a:ext cx="3786183" cy="685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714876" y="2000240"/>
            <a:ext cx="38576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gerente sacó 400€ del bolsillo y se los entregó al joven, diciendo:</a:t>
            </a:r>
            <a:b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Aquí está el sueldo de este mes. Ahora desaparezca y ¡no vuelva nunca más!</a:t>
            </a:r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previews.123rf.com/images/123rfmalaysia/123rfmalaysia1309/123rfmalaysia130905464/22839821-Businessman-leaning-against-a-wall-Stock-Photo-business-leaning.jpg"/>
          <p:cNvPicPr>
            <a:picLocks noChangeAspect="1" noChangeArrowheads="1"/>
          </p:cNvPicPr>
          <p:nvPr/>
        </p:nvPicPr>
        <p:blipFill>
          <a:blip r:embed="rId2"/>
          <a:srcRect l="41379"/>
          <a:stretch>
            <a:fillRect/>
          </a:stretch>
        </p:blipFill>
        <p:spPr bwMode="auto">
          <a:xfrm flipH="1">
            <a:off x="428596" y="285728"/>
            <a:ext cx="2500298" cy="621989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072066" y="2000240"/>
            <a:ext cx="392907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joven guardó el dinero y se fue.</a:t>
            </a:r>
          </a:p>
          <a:p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gerente entonces, orgulloso, pregunta a un grupo de operarios,</a:t>
            </a:r>
            <a:endParaRPr lang="es-ES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00298" y="171448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¿Alguno de ustedes puede decirme qué hacía ese joven?</a:t>
            </a:r>
            <a:b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Sí, señor - respondieron atónitos los operarios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Resultado de imagen de CHICO CON PIZZ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12281" r="8772"/>
          <a:stretch>
            <a:fillRect/>
          </a:stretch>
        </p:blipFill>
        <p:spPr bwMode="auto">
          <a:xfrm>
            <a:off x="857224" y="1357298"/>
            <a:ext cx="3214710" cy="2714644"/>
          </a:xfrm>
          <a:prstGeom prst="ellipse">
            <a:avLst/>
          </a:prstGeom>
          <a:noFill/>
        </p:spPr>
      </p:pic>
      <p:pic>
        <p:nvPicPr>
          <p:cNvPr id="11" name="Picture 2" descr="http://media1.onsugar.com/files/2014/03/03/808/n/1922398/bd6fda3a4c505397_thumb_temp_image342420341393870708.jpg.xxxlarge/i/Oscars-Pizza-Delivery-Man.jpg"/>
          <p:cNvPicPr>
            <a:picLocks noChangeAspect="1" noChangeArrowheads="1"/>
          </p:cNvPicPr>
          <p:nvPr/>
        </p:nvPicPr>
        <p:blipFill>
          <a:blip r:embed="rId4"/>
          <a:srcRect l="5882" r="23529"/>
          <a:stretch>
            <a:fillRect/>
          </a:stretch>
        </p:blipFill>
        <p:spPr bwMode="auto">
          <a:xfrm>
            <a:off x="4500562" y="428604"/>
            <a:ext cx="4286280" cy="607219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1 Cheurón"/>
          <p:cNvSpPr/>
          <p:nvPr/>
        </p:nvSpPr>
        <p:spPr>
          <a:xfrm rot="5400000">
            <a:off x="-607219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1678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3964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6250781" y="607219"/>
            <a:ext cx="3500438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607219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1678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3964782" y="3964781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 flipH="1" flipV="1">
            <a:off x="6250781" y="3964782"/>
            <a:ext cx="3500437" cy="22860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B0F0">
              <a:alpha val="61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28596" y="5000636"/>
            <a:ext cx="410035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Vino a entregar </a:t>
            </a:r>
          </a:p>
          <a:p>
            <a:pPr algn="ctr"/>
            <a:r>
              <a:rPr lang="es-ES" sz="4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unas</a:t>
            </a:r>
            <a:r>
              <a:rPr lang="es-ES" sz="4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r>
              <a:rPr lang="es-ES" sz="4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pizzas...</a:t>
            </a:r>
            <a:endParaRPr lang="es-ES" sz="4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9" y="1700807"/>
            <a:ext cx="5663140" cy="2792681"/>
          </a:xfrm>
          <a:prstGeom prst="rect">
            <a:avLst/>
          </a:prstGeom>
        </p:spPr>
        <p:txBody>
          <a:bodyPr wrap="square" lIns="83432" tIns="41716" rIns="83432" bIns="41716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1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4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6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6" y="5500690"/>
            <a:ext cx="1000125" cy="105251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2"/>
            <a:ext cx="3071835" cy="530539"/>
          </a:xfrm>
          <a:prstGeom prst="rect">
            <a:avLst/>
          </a:prstGeom>
          <a:ln>
            <a:noFill/>
          </a:ln>
        </p:spPr>
        <p:txBody>
          <a:bodyPr lIns="83448" tIns="41724" rIns="83448" bIns="41724">
            <a:spAutoFit/>
          </a:bodyPr>
          <a:lstStyle/>
          <a:p>
            <a:pPr algn="ctr">
              <a:defRPr/>
            </a:pPr>
            <a:r>
              <a:rPr lang="es-ES" sz="2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9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3331D-F974-478F-8DC8-9630FA9E4E49}" type="datetime2">
              <a:rPr lang="es-ES" smtClean="0"/>
              <a:pPr/>
              <a:t>lunes, 23 de noviembre de 2015</a:t>
            </a:fld>
            <a:endParaRPr lang="fr-FR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2331-1536-4FD3-8537-0B41F3E61F84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UEVO GEREN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NUEVO GERENTE</Template>
  <TotalTime>3</TotalTime>
  <Words>167</Words>
  <Application>Microsoft Office PowerPoint</Application>
  <PresentationFormat>Presentación en pantalla (4:3)</PresentationFormat>
  <Paragraphs>23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NUEVO GERENTE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2015-11-23T13:17:01Z</dcterms:created>
  <dcterms:modified xsi:type="dcterms:W3CDTF">2015-11-23T13:20:49Z</dcterms:modified>
</cp:coreProperties>
</file>