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5" r:id="rId6"/>
    <p:sldId id="266" r:id="rId7"/>
    <p:sldId id="263" r:id="rId8"/>
    <p:sldId id="261" r:id="rId9"/>
    <p:sldId id="262" r:id="rId10"/>
    <p:sldId id="260" r:id="rId11"/>
    <p:sldId id="264" r:id="rId12"/>
    <p:sldId id="267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nMtO6gR00JRdPS2z9B2JQ" hashData="wF3+HMi1wh7m4keFxhdEZphaW1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84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71D486-ECA7-4FD1-9F6B-20D2083224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ED6E7-7EA0-42D3-B6D7-9E35C8348AF5}" type="datetimeFigureOut">
              <a:rPr lang="es-ES" smtClean="0"/>
              <a:pPr/>
              <a:t>21/09/2012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24F69-AF28-4440-8EC9-6D668A9D2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810708-0CE5-4454-859C-DA946B61C02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nhat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00164" y="-714404"/>
            <a:ext cx="7000956" cy="851902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4376156" y="1785926"/>
            <a:ext cx="504131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6600" dirty="0" smtClean="0">
                <a:ln>
                  <a:solidFill>
                    <a:srgbClr val="FFFF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No se metan</a:t>
            </a:r>
          </a:p>
          <a:p>
            <a:pPr algn="ctr"/>
            <a:r>
              <a:rPr lang="es-ES" sz="6600" dirty="0" smtClean="0">
                <a:ln>
                  <a:solidFill>
                    <a:srgbClr val="FFFF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con la</a:t>
            </a:r>
          </a:p>
          <a:p>
            <a:pPr algn="ctr"/>
            <a:r>
              <a:rPr lang="es-ES" sz="6600" dirty="0" smtClean="0">
                <a:ln>
                  <a:solidFill>
                    <a:srgbClr val="FFFF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Tercera Edad  </a:t>
            </a:r>
          </a:p>
          <a:p>
            <a:pPr algn="ctr"/>
            <a:endParaRPr lang="es-ES" sz="6600" dirty="0">
              <a:ln>
                <a:solidFill>
                  <a:srgbClr val="FFFF00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24000">
    <p:sndAc>
      <p:stSnd loop="1">
        <p:snd r:embed="rId2" name="15-Tequi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9458" name="Picture 2" descr="http://25.media.tumblr.com/tumblr_manwhjF5BA1rqor5v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 descr="co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81125"/>
            <a:ext cx="2038350" cy="54768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000760" y="500042"/>
            <a:ext cx="31432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Una simpática dama de la tercera edad decidió regalarse por su cumpleaños el gusto de pasar la noche en uno de los hoteles más caros de su ciudad.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www.pinosplaya.com/vistas/Image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 descr="co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00826" y="1381125"/>
            <a:ext cx="2000264" cy="547687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428604"/>
            <a:ext cx="54292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Cuando a la mañana siguiente se acercó a cancelar, el recepcionista le entregó una cuenta de $ 350 dólares!!!!</a:t>
            </a:r>
          </a:p>
          <a:p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Imagen" descr="4c4ddfe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85720" y="72596"/>
            <a:ext cx="3659854" cy="649967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6" y="1643050"/>
            <a:ext cx="47863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Ella explotó de ira y exigió saber por qué la cuenta era tan alta. "Es un buen hotel pero las habitaciones sin duda no valen  350 dólares por pasar una noche y sin desayuno."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empleado le dijo que $ 350 era la "tarifa estándar" por lo que insistió en hablar con el Gerente.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Picture 2" descr="http://lmseguros.com/images/HombreClav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4929222" cy="714377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929190" y="500042"/>
            <a:ext cx="378618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Gerente apareció y advertido por el empleado de recepción anunció: ". El hotel tiene una piscina de tamaño olímpico y un gran centro de conferencias, que están disponibles para su uso"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"Pero yo no los usé", dijo.</a:t>
            </a:r>
            <a:endParaRPr lang="es-ES" sz="2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'Bueno, ellos están aquí, y usted pudo usarlos ", explicó el Gerente.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ffee3-26-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36" y="1071546"/>
            <a:ext cx="3371850" cy="3762375"/>
          </a:xfrm>
          <a:prstGeom prst="rect">
            <a:avLst/>
          </a:prstGeom>
        </p:spPr>
      </p:pic>
      <p:pic>
        <p:nvPicPr>
          <p:cNvPr id="13314" name="Picture 2" descr="http://4.bp.blogspot.com/-yBZCXUleLrI/T0tJN-CHMYI/AAAAAAAAR7w/UJ96xEMkOdI/s1600/2012-02-25+23.15.5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5 Imagen" descr="Coffee3-26-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3095625"/>
            <a:ext cx="3371850" cy="37623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3929066"/>
            <a:ext cx="5429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Luego pasó a explicar que ella también podría haber visto uno de los espectáculos internacionales del hotel por lo cual  es famoso. "Los mejores artistas internacionales se presentan aquí", dijo el Gerente.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0110207_nag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6613748" y="-428652"/>
            <a:ext cx="6613748" cy="4786322"/>
          </a:xfrm>
          <a:prstGeom prst="rect">
            <a:avLst/>
          </a:prstGeom>
        </p:spPr>
      </p:pic>
      <p:pic>
        <p:nvPicPr>
          <p:cNvPr id="7" name="6 Imagen" descr="933e67a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851" y="428604"/>
            <a:ext cx="3667149" cy="6724689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00035" y="285728"/>
            <a:ext cx="550072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"Pero yo no fui a ninguno de esos shows", dijo.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"Bueno, nosotros los tenemos, y usted los pudo ver", contestó el 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gerente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Sin importar lo que el Gerente mencionara, ella respondía: "Pero yo no lo usé!"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Gerente no se inmutó, por lo que decidió pagar un cheque y se lo entregó.</a:t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El Gerente se sorprendió cuando vio el cheque. "Pero señora, este cheque sólo está hecho por 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$ 50."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.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inadame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94162">
            <a:off x="-378767" y="1143019"/>
            <a:ext cx="4518878" cy="5567921"/>
          </a:xfrm>
          <a:prstGeom prst="rect">
            <a:avLst/>
          </a:prstGeom>
        </p:spPr>
      </p:pic>
      <p:pic>
        <p:nvPicPr>
          <p:cNvPr id="6" name="5 Imagen" descr="20110207_nagu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238300">
            <a:off x="4151517" y="2884098"/>
            <a:ext cx="5175492" cy="4319201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7" name="6 CuadroTexto"/>
          <p:cNvSpPr txBox="1"/>
          <p:nvPr/>
        </p:nvSpPr>
        <p:spPr>
          <a:xfrm>
            <a:off x="2357422" y="428604"/>
            <a:ext cx="65008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'Eso es correcto. Yo le he descontado </a:t>
            </a:r>
            <a:endParaRPr lang="es-ES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algn="ctr"/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$ </a:t>
            </a:r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300 por dormir conmigo ", respondió ella.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"</a:t>
            </a: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Pero no lo hice!" exclamó el Gerente muy sorprendido.</a:t>
            </a:r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/>
            </a:r>
            <a:b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</a:br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"</a:t>
            </a:r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Bueno, mala suerte, yo estaba aquí, y usted podría haberlo hecho."</a:t>
            </a:r>
            <a:endParaRPr lang="es-ES" sz="2400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5-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1341558"/>
            <a:ext cx="6286544" cy="551644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500042"/>
            <a:ext cx="86439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92D050"/>
                </a:solidFill>
                <a:latin typeface="Curlz MT" pitchFamily="82" charset="0"/>
              </a:rPr>
              <a:t>¡¡ No </a:t>
            </a:r>
            <a:r>
              <a:rPr lang="es-ES" sz="4400" b="1" dirty="0" smtClean="0">
                <a:solidFill>
                  <a:srgbClr val="92D050"/>
                </a:solidFill>
                <a:latin typeface="Curlz MT" pitchFamily="82" charset="0"/>
              </a:rPr>
              <a:t>se metan con la Tercera </a:t>
            </a:r>
            <a:r>
              <a:rPr lang="es-ES" sz="4400" b="1" dirty="0" smtClean="0">
                <a:solidFill>
                  <a:srgbClr val="92D050"/>
                </a:solidFill>
                <a:latin typeface="Curlz MT" pitchFamily="82" charset="0"/>
              </a:rPr>
              <a:t>Edad !!</a:t>
            </a:r>
            <a:endParaRPr lang="es-ES" sz="4400" dirty="0" smtClean="0">
              <a:solidFill>
                <a:srgbClr val="92D050"/>
              </a:solidFill>
              <a:latin typeface="Curlz MT" pitchFamily="82" charset="0"/>
            </a:endParaRPr>
          </a:p>
          <a:p>
            <a:r>
              <a:rPr lang="es-ES" sz="4400" dirty="0" smtClean="0"/>
              <a:t> </a:t>
            </a:r>
            <a:endParaRPr lang="es-ES" sz="44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290" name="Picture 2" descr="http://mural.uv.es/mitacha/imagenes/piscin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9144000" cy="6865595"/>
          </a:xfrm>
          <a:prstGeom prst="rect">
            <a:avLst/>
          </a:prstGeom>
          <a:noFill/>
        </p:spPr>
      </p:pic>
      <p:pic>
        <p:nvPicPr>
          <p:cNvPr id="6" name="5 Imagen" descr="img-thin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000760" y="891806"/>
            <a:ext cx="3643306" cy="596619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9a5722e7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-1285916" y="2928910"/>
            <a:ext cx="7306159" cy="392909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-1000164" y="57150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500034" y="5715016"/>
            <a:ext cx="56168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Presentación en pantalla (4:3)</PresentationFormat>
  <Paragraphs>32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</cp:revision>
  <dcterms:created xsi:type="dcterms:W3CDTF">2012-09-21T16:35:50Z</dcterms:created>
  <dcterms:modified xsi:type="dcterms:W3CDTF">2012-09-21T21:50:07Z</dcterms:modified>
</cp:coreProperties>
</file>