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6" r:id="rId3"/>
    <p:sldId id="271" r:id="rId4"/>
    <p:sldId id="257" r:id="rId5"/>
    <p:sldId id="263" r:id="rId6"/>
    <p:sldId id="262" r:id="rId7"/>
    <p:sldId id="261" r:id="rId8"/>
    <p:sldId id="260" r:id="rId9"/>
    <p:sldId id="259" r:id="rId10"/>
    <p:sldId id="258" r:id="rId11"/>
    <p:sldId id="264" r:id="rId12"/>
    <p:sldId id="267" r:id="rId13"/>
    <p:sldId id="268" r:id="rId14"/>
    <p:sldId id="266" r:id="rId15"/>
    <p:sldId id="265" r:id="rId16"/>
    <p:sldId id="269" r:id="rId17"/>
    <p:sldId id="270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pwTijaNYLbNLA0JZs+OZQ" hashData="zAh+Y+/xpnaTDRECUUeARhQPx7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993300"/>
    <a:srgbClr val="FF66FF"/>
    <a:srgbClr val="0000CC"/>
    <a:srgbClr val="FF3300"/>
    <a:srgbClr val="D3AE63"/>
    <a:srgbClr val="A24D00"/>
    <a:srgbClr val="003E1C"/>
    <a:srgbClr val="0066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31" autoAdjust="0"/>
    <p:restoredTop sz="94660"/>
  </p:normalViewPr>
  <p:slideViewPr>
    <p:cSldViewPr>
      <p:cViewPr>
        <p:scale>
          <a:sx n="50" d="100"/>
          <a:sy n="50" d="100"/>
        </p:scale>
        <p:origin x="-1110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A8272E-0D83-4D46-A6BE-B812E13B34B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95CB1-008E-485F-82FF-DD038B08F5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95CB1-008E-485F-82FF-DD038B08F508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D343A-E182-43FD-89EB-B5C5783506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6084F-62AD-4F1A-878B-ECCCF59100CA}" type="datetimeFigureOut">
              <a:rPr lang="es-ES" smtClean="0"/>
              <a:pPr/>
              <a:t>25/04/2013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F3D64-0A97-4663-9BC9-743E898B6B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F75DB7-CD9D-4844-9D65-EA980358AE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d8befec (1).gif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0" y="285728"/>
            <a:ext cx="5002009" cy="61547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2285984" y="6072206"/>
            <a:ext cx="8579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16394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4714876" y="4429132"/>
            <a:ext cx="4257675" cy="800100"/>
          </a:xfrm>
          <a:prstGeom prst="rect">
            <a:avLst/>
          </a:prstGeom>
          <a:noFill/>
        </p:spPr>
      </p:pic>
      <p:pic>
        <p:nvPicPr>
          <p:cNvPr id="16396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4857752" y="2143116"/>
            <a:ext cx="3695700" cy="781051"/>
          </a:xfrm>
          <a:prstGeom prst="rect">
            <a:avLst/>
          </a:prstGeom>
          <a:noFill/>
        </p:spPr>
      </p:pic>
      <p:pic>
        <p:nvPicPr>
          <p:cNvPr id="16398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6500826" y="3357562"/>
            <a:ext cx="628650" cy="6477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palito ortega la chevec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ty008z9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572600" cy="6858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</p:pic>
      <p:sp>
        <p:nvSpPr>
          <p:cNvPr id="5" name="4 CuadroTexto"/>
          <p:cNvSpPr txBox="1"/>
          <p:nvPr/>
        </p:nvSpPr>
        <p:spPr>
          <a:xfrm>
            <a:off x="0" y="3410902"/>
            <a:ext cx="38576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Hace unos días tomando unas cervezas entre amigos se suscitó la conversación sobre que era mejor la mujer o la cerveza había disparidad de opiniones y éste fue el resultado.</a:t>
            </a:r>
          </a:p>
          <a:p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214290"/>
            <a:ext cx="9429784" cy="664797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una cerveza está siempre </a:t>
            </a:r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mojada, </a:t>
            </a: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la mujer no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... </a:t>
            </a:r>
            <a:endParaRPr lang="es-ES" sz="24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nap ITC" pitchFamily="82" charset="0"/>
            </a:endParaRP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¡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punto para la cerveza! </a:t>
            </a: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   la 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cerveza es horrible si está caliente... </a:t>
            </a:r>
            <a:endParaRPr lang="es-ES" sz="24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nap ITC" pitchFamily="82" charset="0"/>
            </a:endParaRP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¡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punto para la mujer! 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        una 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cerveza helada te satisface... </a:t>
            </a:r>
            <a:endParaRPr lang="es-ES" sz="24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nap ITC" pitchFamily="82" charset="0"/>
            </a:endParaRP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        ¡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punto para la cerveza! </a:t>
            </a:r>
            <a:b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</a:br>
            <a:endParaRPr lang="es-ES" sz="2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6" name="5 Imagen" descr="lrjv6sa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1285860"/>
            <a:ext cx="1143000" cy="1371600"/>
          </a:xfrm>
          <a:prstGeom prst="rect">
            <a:avLst/>
          </a:prstGeom>
        </p:spPr>
      </p:pic>
      <p:pic>
        <p:nvPicPr>
          <p:cNvPr id="7" name="6 Imagen" descr="1-2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429000"/>
            <a:ext cx="1352550" cy="1905000"/>
          </a:xfrm>
          <a:prstGeom prst="rect">
            <a:avLst/>
          </a:prstGeom>
        </p:spPr>
      </p:pic>
      <p:pic>
        <p:nvPicPr>
          <p:cNvPr id="8" name="7 Imagen" descr="malcolmcervez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4572000"/>
            <a:ext cx="1571625" cy="2286000"/>
          </a:xfrm>
          <a:prstGeom prst="rect">
            <a:avLst/>
          </a:prstGeom>
        </p:spPr>
      </p:pic>
      <p:pic>
        <p:nvPicPr>
          <p:cNvPr id="9" name="8 Imagen" descr="lrjv6sa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071934" y="1285860"/>
            <a:ext cx="1071578" cy="13716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8286073" y="6143644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1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o6u1mtmxq500urgmbz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19" y="285728"/>
            <a:ext cx="3822819" cy="2643206"/>
          </a:xfrm>
          <a:prstGeom prst="rect">
            <a:avLst/>
          </a:prstGeom>
        </p:spPr>
      </p:pic>
      <p:pic>
        <p:nvPicPr>
          <p:cNvPr id="6" name="5 Imagen" descr="48eed45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692101"/>
            <a:ext cx="2214578" cy="324084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3643314"/>
            <a:ext cx="46434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nap ITC" pitchFamily="82" charset="0"/>
              </a:rPr>
              <a:t>Diez cervezas en una noche y después no puedes manejar a casa. Diez mujeres en una noche y no hace falta manejar a ningún lado... </a:t>
            </a:r>
          </a:p>
          <a:p>
            <a:pPr algn="ctr"/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nap ITC" pitchFamily="82" charset="0"/>
              </a:rPr>
              <a:t>¡ Punto para la mujer !. </a:t>
            </a:r>
            <a:endParaRPr lang="es-ES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Snap ITC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714744" y="428604"/>
            <a:ext cx="54292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nap ITC" pitchFamily="82" charset="0"/>
              </a:rPr>
              <a:t>si regresas a casa oliendo a cerveza, tu mujer puede enojarse. si llegas a casa oliendo a mujeres, tu mujer seguro que se enoja y hasta puede dejarte... ¡empate!... ya que depende del punto de vista. </a:t>
            </a:r>
            <a:b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Snap ITC" pitchFamily="82" charset="0"/>
              </a:rPr>
            </a:br>
            <a:endParaRPr lang="es-ES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Snap ITC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15140" y="6286520"/>
            <a:ext cx="85792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ip5lpufquw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500042"/>
            <a:ext cx="2786062" cy="2786062"/>
          </a:xfrm>
          <a:prstGeom prst="rect">
            <a:avLst/>
          </a:prstGeom>
        </p:spPr>
      </p:pic>
      <p:pic>
        <p:nvPicPr>
          <p:cNvPr id="6" name="5 Imagen" descr="gerard-laloi-brasseurs-france-prix-biere-devrait-augmenter-2413777_13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786190"/>
            <a:ext cx="2647952" cy="264795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928670"/>
            <a:ext cx="47149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Snap ITC" pitchFamily="82" charset="0"/>
              </a:rPr>
              <a:t>Si un policía te siente olor a cerveza te puede arrestar, si el policía te siente olor a mujeres te invita una cerveza... ¡Punto para la mujer! </a:t>
            </a:r>
            <a:br>
              <a:rPr lang="es-ES" sz="24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Snap ITC" pitchFamily="82" charset="0"/>
              </a:rPr>
            </a:br>
            <a:endParaRPr lang="es-ES" sz="2000" dirty="0">
              <a:ln>
                <a:solidFill>
                  <a:schemeClr val="tx1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latin typeface="Snap ITC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4643446"/>
            <a:ext cx="528641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Snap ITC" pitchFamily="82" charset="0"/>
              </a:rPr>
              <a:t>la cerveza cuanto más vieja, es mejor...</a:t>
            </a:r>
          </a:p>
          <a:p>
            <a:pPr algn="ctr"/>
            <a:r>
              <a:rPr lang="es-ES" sz="28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Snap ITC" pitchFamily="82" charset="0"/>
              </a:rPr>
              <a:t>¡punto para la cerveza! </a:t>
            </a:r>
            <a:br>
              <a:rPr lang="es-ES" sz="28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Snap ITC" pitchFamily="82" charset="0"/>
              </a:rPr>
            </a:br>
            <a:r>
              <a:rPr lang="es-ES" sz="28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Snap ITC" pitchFamily="82" charset="0"/>
              </a:rPr>
              <a:t/>
            </a:r>
            <a:br>
              <a:rPr lang="es-ES" sz="28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0"/>
                </a:gradFill>
                <a:latin typeface="Snap ITC" pitchFamily="82" charset="0"/>
              </a:rPr>
            </a:br>
            <a:endParaRPr lang="es-ES" sz="2800" dirty="0" smtClean="0">
              <a:ln>
                <a:solidFill>
                  <a:schemeClr val="tx1"/>
                </a:solidFill>
              </a:ln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  <a:latin typeface="Snap ITC" pitchFamily="82" charset="0"/>
            </a:endParaRPr>
          </a:p>
          <a:p>
            <a:pPr algn="ctr"/>
            <a:endParaRPr lang="es-ES" dirty="0"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643834" y="6000768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100" dirty="0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vni-10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714876" y="500042"/>
            <a:ext cx="2490792" cy="249079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1qwnbvfk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572264" y="428604"/>
            <a:ext cx="2357422" cy="3333750"/>
          </a:xfrm>
          <a:prstGeom prst="rect">
            <a:avLst/>
          </a:prstGeom>
        </p:spPr>
      </p:pic>
      <p:pic>
        <p:nvPicPr>
          <p:cNvPr id="7" name="6 Imagen" descr="5b33c517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00034" y="3546351"/>
            <a:ext cx="2619384" cy="3311649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214282" y="500042"/>
            <a:ext cx="4857751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Snap ITC" pitchFamily="82" charset="0"/>
              </a:rPr>
              <a:t>Muchas cervezas pueden hacerte ver ovnis, muchas mujeres pueden hacerte ver a Dios... 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Snap ITC" pitchFamily="82" charset="0"/>
              </a:rPr>
              <a:t>¡Punto para la mujer!</a:t>
            </a: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chemeClr val="accent3"/>
                </a:solidFill>
                <a:latin typeface="Snap ITC" pitchFamily="82" charset="0"/>
              </a:rPr>
              <a:t> 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chemeClr val="accent3"/>
              </a:solidFill>
              <a:latin typeface="Snap ITC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000364" y="3714752"/>
            <a:ext cx="5715040" cy="33239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Snap ITC" pitchFamily="82" charset="0"/>
              </a:rPr>
              <a:t>Si te preguntas como será la próxima mujer eres normal. Si te preguntas como será la próxima cerveza eres un alcohólico... 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Snap ITC" pitchFamily="82" charset="0"/>
              </a:rPr>
              <a:t>¡Punto para la mujer! </a:t>
            </a:r>
            <a:b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Snap ITC" pitchFamily="82" charset="0"/>
              </a:rPr>
            </a:b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Snap ITC" pitchFamily="82" charset="0"/>
              </a:rPr>
              <a:t/>
            </a:r>
            <a:b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Snap ITC" pitchFamily="82" charset="0"/>
              </a:rPr>
            </a:br>
            <a:endParaRPr lang="es-ES" sz="24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Snap ITC" pitchFamily="82" charset="0"/>
            </a:endParaRPr>
          </a:p>
          <a:p>
            <a:pPr algn="ctr"/>
            <a:endParaRPr lang="es-ES" b="1" dirty="0">
              <a:ln>
                <a:solidFill>
                  <a:srgbClr val="FFFF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851659" y="6211669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05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05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kg4lyyh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500694" y="156324"/>
            <a:ext cx="2571768" cy="3503476"/>
          </a:xfrm>
          <a:prstGeom prst="rect">
            <a:avLst/>
          </a:prstGeom>
        </p:spPr>
      </p:pic>
      <p:pic>
        <p:nvPicPr>
          <p:cNvPr id="6" name="5 Imagen" descr="a62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714480" y="3071810"/>
            <a:ext cx="1928819" cy="3865119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CuadroTexto"/>
          <p:cNvSpPr txBox="1"/>
          <p:nvPr/>
        </p:nvSpPr>
        <p:spPr>
          <a:xfrm>
            <a:off x="428596" y="714356"/>
            <a:ext cx="4857783" cy="4062651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dirty="0" smtClean="0">
                <a:latin typeface="Snap ITC" pitchFamily="82" charset="0"/>
              </a:rPr>
              <a:t>Arrancarle la etiqueta a una cerveza es divertido. Arrancarle los calzones a una mujer es mucho </a:t>
            </a:r>
            <a:r>
              <a:rPr lang="es-ES" sz="2400" dirty="0" err="1" smtClean="0">
                <a:latin typeface="Snap ITC" pitchFamily="82" charset="0"/>
              </a:rPr>
              <a:t>mucho</a:t>
            </a:r>
            <a:r>
              <a:rPr lang="es-ES" sz="2400" dirty="0" smtClean="0">
                <a:latin typeface="Snap ITC" pitchFamily="82" charset="0"/>
              </a:rPr>
              <a:t> más divertido...</a:t>
            </a:r>
          </a:p>
          <a:p>
            <a:pPr algn="ctr"/>
            <a:r>
              <a:rPr lang="es-ES" sz="2400" dirty="0" smtClean="0">
                <a:latin typeface="Snap ITC" pitchFamily="82" charset="0"/>
              </a:rPr>
              <a:t>¡Punto para la mujer! </a:t>
            </a:r>
            <a:br>
              <a:rPr lang="es-ES" sz="2400" dirty="0" smtClean="0">
                <a:latin typeface="Snap ITC" pitchFamily="82" charset="0"/>
              </a:rPr>
            </a:br>
            <a:r>
              <a:rPr lang="es-ES" sz="2400" dirty="0" smtClean="0">
                <a:latin typeface="Snap ITC" pitchFamily="82" charset="0"/>
              </a:rPr>
              <a:t/>
            </a:r>
            <a:br>
              <a:rPr lang="es-ES" sz="2400" dirty="0" smtClean="0">
                <a:latin typeface="Snap ITC" pitchFamily="82" charset="0"/>
              </a:rPr>
            </a:br>
            <a:r>
              <a:rPr lang="es-ES" sz="2400" dirty="0" smtClean="0">
                <a:latin typeface="Snap ITC" pitchFamily="82" charset="0"/>
              </a:rPr>
              <a:t/>
            </a:r>
            <a:br>
              <a:rPr lang="es-ES" sz="2400" dirty="0" smtClean="0">
                <a:latin typeface="Snap ITC" pitchFamily="82" charset="0"/>
              </a:rPr>
            </a:br>
            <a:r>
              <a:rPr lang="es-ES" sz="2400" dirty="0" smtClean="0">
                <a:latin typeface="Snap ITC" pitchFamily="82" charset="0"/>
              </a:rPr>
              <a:t/>
            </a:r>
            <a:br>
              <a:rPr lang="es-ES" sz="2400" dirty="0" smtClean="0">
                <a:latin typeface="Snap ITC" pitchFamily="82" charset="0"/>
              </a:rPr>
            </a:br>
            <a:endParaRPr lang="es-ES" sz="2400" dirty="0" smtClean="0">
              <a:latin typeface="Snap ITC" pitchFamily="82" charset="0"/>
            </a:endParaRPr>
          </a:p>
          <a:p>
            <a:endParaRPr lang="es-ES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14678" y="4429132"/>
            <a:ext cx="4357718" cy="36009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dirty="0" smtClean="0">
                <a:latin typeface="Snap ITC" pitchFamily="82" charset="0"/>
              </a:rPr>
              <a:t>Por una cerveza pagas impuestos...</a:t>
            </a:r>
          </a:p>
          <a:p>
            <a:pPr algn="ctr"/>
            <a:r>
              <a:rPr lang="es-ES" sz="2400" dirty="0" smtClean="0">
                <a:latin typeface="Snap ITC" pitchFamily="82" charset="0"/>
              </a:rPr>
              <a:t> </a:t>
            </a:r>
            <a:r>
              <a:rPr lang="es-ES" sz="2400" dirty="0" smtClean="0">
                <a:ln>
                  <a:solidFill>
                    <a:schemeClr val="tx1"/>
                  </a:solidFill>
                </a:ln>
                <a:latin typeface="Snap ITC" pitchFamily="82" charset="0"/>
              </a:rPr>
              <a:t>¡Punto para la mujer!</a:t>
            </a:r>
          </a:p>
          <a:p>
            <a:pPr algn="ctr"/>
            <a:endParaRPr lang="es-ES" sz="2400" dirty="0" smtClean="0">
              <a:latin typeface="Snap ITC" pitchFamily="82" charset="0"/>
            </a:endParaRPr>
          </a:p>
          <a:p>
            <a:pPr algn="ctr"/>
            <a:endParaRPr lang="es-ES" sz="2400" dirty="0" smtClean="0">
              <a:latin typeface="Snap ITC" pitchFamily="82" charset="0"/>
            </a:endParaRPr>
          </a:p>
          <a:p>
            <a:pPr algn="ctr"/>
            <a:endParaRPr lang="es-ES" sz="2400" dirty="0" smtClean="0">
              <a:latin typeface="Snap ITC" pitchFamily="82" charset="0"/>
            </a:endParaRPr>
          </a:p>
          <a:p>
            <a:pPr algn="ctr"/>
            <a:r>
              <a:rPr lang="es-ES" sz="2400" dirty="0" smtClean="0">
                <a:latin typeface="Snap ITC" pitchFamily="82" charset="0"/>
              </a:rPr>
              <a:t> </a:t>
            </a:r>
            <a:br>
              <a:rPr lang="es-ES" sz="2400" dirty="0" smtClean="0">
                <a:latin typeface="Snap ITC" pitchFamily="82" charset="0"/>
              </a:rPr>
            </a:br>
            <a:r>
              <a:rPr lang="es-ES" sz="2400" dirty="0" smtClean="0">
                <a:latin typeface="Snap ITC" pitchFamily="82" charset="0"/>
              </a:rPr>
              <a:t/>
            </a:r>
            <a:br>
              <a:rPr lang="es-ES" sz="2400" dirty="0" smtClean="0">
                <a:latin typeface="Snap ITC" pitchFamily="82" charset="0"/>
              </a:rPr>
            </a:br>
            <a:endParaRPr lang="es-ES" dirty="0" smtClean="0">
              <a:latin typeface="Snap ITC" pitchFamily="82" charset="0"/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786710" y="6000768"/>
            <a:ext cx="857927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42844" y="285728"/>
            <a:ext cx="8501122" cy="76636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Si te tomas otra cerveza,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 la primera no se enoja...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¡Punto para la cerveza! 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Puedes estar siempre seguro de que eres el primero en "destapar" una cerveza ...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¡punto para la cerveza! </a:t>
            </a: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nap ITC" pitchFamily="82" charset="0"/>
            </a:endParaRP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nap ITC" pitchFamily="82" charset="0"/>
            </a:endParaRP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Si agitas una cerveza, después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 de un rato se calma sola... 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nap ITC" pitchFamily="82" charset="0"/>
              </a:rPr>
              <a:t>¡Punto para la cerveza! </a:t>
            </a:r>
          </a:p>
          <a:p>
            <a:endParaRPr lang="es-ES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ES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4 Imagen" descr="lrjv6sa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642918"/>
            <a:ext cx="1143000" cy="1371600"/>
          </a:xfrm>
          <a:prstGeom prst="rect">
            <a:avLst/>
          </a:prstGeom>
        </p:spPr>
      </p:pic>
      <p:pic>
        <p:nvPicPr>
          <p:cNvPr id="6" name="5 Imagen" descr="lrjv6sa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3571876"/>
            <a:ext cx="1143000" cy="1371600"/>
          </a:xfrm>
          <a:prstGeom prst="rect">
            <a:avLst/>
          </a:prstGeom>
        </p:spPr>
      </p:pic>
      <p:pic>
        <p:nvPicPr>
          <p:cNvPr id="7" name="6 Imagen" descr="lrjv6sa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5143512"/>
            <a:ext cx="1143000" cy="13716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358082" y="6143644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050" dirty="0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0099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357158" y="285728"/>
            <a:ext cx="8429684" cy="664797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Clara, oscura, en cualquier momento puedes escoger la cerveza que quieras... ¡Punto para la cerveza! </a:t>
            </a:r>
            <a: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Una cerveza sabes exactamente cuanto te va a costar... </a:t>
            </a: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¡Punto para la cerveza! </a:t>
            </a:r>
            <a: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la 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cerveza no tiene mamá</a:t>
            </a:r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...</a:t>
            </a: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 ¡ punto 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para la </a:t>
            </a:r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cerveza !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Snap ITC" pitchFamily="82" charset="0"/>
              </a:rPr>
              <a:t> </a:t>
            </a: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s-ES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4 Imagen" descr="lrjv6sak.gif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2571736" y="1285860"/>
            <a:ext cx="1143000" cy="1371600"/>
          </a:xfrm>
          <a:prstGeom prst="rect">
            <a:avLst/>
          </a:prstGeom>
        </p:spPr>
      </p:pic>
      <p:pic>
        <p:nvPicPr>
          <p:cNvPr id="6" name="5 Imagen" descr="lrjv6sak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929058" y="3714752"/>
            <a:ext cx="1143000" cy="1371600"/>
          </a:xfrm>
          <a:prstGeom prst="rect">
            <a:avLst/>
          </a:prstGeom>
        </p:spPr>
      </p:pic>
      <p:pic>
        <p:nvPicPr>
          <p:cNvPr id="7" name="6 Imagen" descr="lrjv6sak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500570"/>
            <a:ext cx="1285876" cy="1543051"/>
          </a:xfrm>
          <a:prstGeom prst="rect">
            <a:avLst/>
          </a:prstGeom>
        </p:spPr>
      </p:pic>
      <p:pic>
        <p:nvPicPr>
          <p:cNvPr id="8" name="7 Imagen" descr="lrjv6sak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500694" y="1285860"/>
            <a:ext cx="1143016" cy="1371600"/>
          </a:xfrm>
          <a:prstGeom prst="rect">
            <a:avLst/>
          </a:prstGeom>
        </p:spPr>
      </p:pic>
      <p:pic>
        <p:nvPicPr>
          <p:cNvPr id="9" name="8 Imagen" descr="4c4ddfeb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786578" y="3944453"/>
            <a:ext cx="1857388" cy="2913547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500034" y="6072206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1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857752" y="642918"/>
            <a:ext cx="4071966" cy="73558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</a:rPr>
              <a:t>Puedes hacerlo si quieres, pero la cerveza no te pedirá que la abraces durante media hora después de haberla tomado...</a:t>
            </a:r>
          </a:p>
          <a:p>
            <a:pPr algn="ctr"/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</a:rPr>
              <a:t>¡Punto para la cerveza! 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</a:rPr>
            </a:b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ES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4 Imagen" descr="d60914c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142984"/>
            <a:ext cx="4691067" cy="469106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85720" y="6000768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1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 (27).pn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l="2343" t="4166" r="2343" b="4166"/>
          <a:stretch>
            <a:fillRect/>
          </a:stretch>
        </p:blipFill>
        <p:spPr>
          <a:xfrm>
            <a:off x="0" y="0"/>
            <a:ext cx="9210598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7715272" y="6357958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1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4143380"/>
            <a:ext cx="414337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Snap ITC" pitchFamily="82" charset="0"/>
              </a:rPr>
              <a:t>"Pensamos que bañando a la mujer en cerveza mejoraría y efectivamente la mujer sabe mejor" </a:t>
            </a:r>
          </a:p>
          <a:p>
            <a:pPr algn="ctr"/>
            <a:r>
              <a:rPr lang="es-ES" sz="24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latin typeface="Snap ITC" pitchFamily="82" charset="0"/>
              </a:rPr>
              <a:t> punto para la cerveza.</a:t>
            </a:r>
          </a:p>
          <a:p>
            <a:endParaRPr lang="es-ES" sz="2400" b="1" dirty="0" smtClean="0">
              <a:ln w="1143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  <a:p>
            <a:endParaRPr lang="es-ES" sz="2000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iewer (34).pn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4429124" y="6427113"/>
            <a:ext cx="8579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050" dirty="0"/>
          </a:p>
        </p:txBody>
      </p:sp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 eres una mujer y en este momento te est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 enojando, piensa que la cerveza no se enojar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por esta batalla... 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¡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otro punto para la cerveza!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 eres una mujer y en este momento te est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 enojando, piensa que la cerveza no se enojar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por esta batalla... 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¡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otro punto para la cerveza!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282" y="1285860"/>
            <a:ext cx="52863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Snap ITC" pitchFamily="82" charset="0"/>
              </a:rPr>
              <a:t>si eres una mujer y en este momento te estás enojando, piensa que la cerveza no se enojaría por esta batalla... </a:t>
            </a:r>
            <a:endParaRPr lang="es-ES" sz="3200" b="1" dirty="0" smtClean="0">
              <a:ln w="9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Snap ITC" pitchFamily="82" charset="0"/>
            </a:endParaRPr>
          </a:p>
          <a:p>
            <a:pPr algn="ctr"/>
            <a:endParaRPr lang="es-ES" sz="32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Snap ITC" pitchFamily="82" charset="0"/>
            </a:endParaRPr>
          </a:p>
          <a:p>
            <a:pPr algn="ctr"/>
            <a:r>
              <a:rPr lang="es-ES" sz="3200" b="1" dirty="0" smtClean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Snap ITC" pitchFamily="82" charset="0"/>
              </a:rPr>
              <a:t>¡</a:t>
            </a:r>
            <a:r>
              <a:rPr lang="es-ES" sz="3200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Snap ITC" pitchFamily="82" charset="0"/>
              </a:rPr>
              <a:t>otro punto para la cerveza! </a:t>
            </a:r>
            <a:br>
              <a:rPr lang="es-ES" sz="3200" b="1" dirty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Snap ITC" pitchFamily="82" charset="0"/>
              </a:rPr>
            </a:br>
            <a:endParaRPr lang="es-ES" sz="3200" b="1" dirty="0">
              <a:ln w="9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Snap ITC" pitchFamily="82" charset="0"/>
            </a:endParaRPr>
          </a:p>
        </p:txBody>
      </p:sp>
      <p:pic>
        <p:nvPicPr>
          <p:cNvPr id="7" name="6 Imagen" descr="48eed45b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429256" y="1857360"/>
            <a:ext cx="3417104" cy="500064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714348" y="6143644"/>
            <a:ext cx="795411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000" b="1" dirty="0" smtClea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2357422" y="185736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 smtClean="0"/>
          </a:p>
        </p:txBody>
      </p:sp>
      <p:sp>
        <p:nvSpPr>
          <p:cNvPr id="10" name="9 CuadroTexto"/>
          <p:cNvSpPr txBox="1"/>
          <p:nvPr/>
        </p:nvSpPr>
        <p:spPr>
          <a:xfrm>
            <a:off x="6072198" y="18573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2050" name="Picture 2" descr="http://www.servan-fogar.es/439_500_csupload_45242164.png?u=36086381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04750"/>
            <a:ext cx="5929354" cy="675325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2500298" y="1071546"/>
            <a:ext cx="4310860" cy="181588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Snap ITC" pitchFamily="82" charset="0"/>
              </a:rPr>
              <a:t> </a:t>
            </a:r>
            <a:endParaRPr lang="es-ES" sz="2000" dirty="0" smtClean="0">
              <a:solidFill>
                <a:srgbClr val="FF3300"/>
              </a:solidFill>
              <a:latin typeface="Snap ITC" pitchFamily="82" charset="0"/>
            </a:endParaRPr>
          </a:p>
          <a:p>
            <a:pPr algn="ctr"/>
            <a:r>
              <a:rPr lang="es-ES" sz="2800" dirty="0" smtClean="0">
                <a:solidFill>
                  <a:srgbClr val="92D050"/>
                </a:solidFill>
                <a:latin typeface="Snap ITC" pitchFamily="82" charset="0"/>
              </a:rPr>
              <a:t>la cerveza le gana</a:t>
            </a:r>
          </a:p>
          <a:p>
            <a:pPr algn="ctr"/>
            <a:r>
              <a:rPr lang="es-ES" sz="2800" dirty="0" smtClean="0">
                <a:solidFill>
                  <a:srgbClr val="92D050"/>
                </a:solidFill>
                <a:latin typeface="Snap ITC" pitchFamily="82" charset="0"/>
              </a:rPr>
              <a:t> a la mujer (</a:t>
            </a:r>
            <a:r>
              <a:rPr lang="es-ES" sz="2800" dirty="0" smtClean="0">
                <a:solidFill>
                  <a:srgbClr val="92D050"/>
                </a:solidFill>
                <a:latin typeface="Snap ITC" pitchFamily="82" charset="0"/>
              </a:rPr>
              <a:t>12 </a:t>
            </a:r>
            <a:r>
              <a:rPr lang="es-ES" sz="2800" dirty="0" smtClean="0">
                <a:solidFill>
                  <a:srgbClr val="92D050"/>
                </a:solidFill>
                <a:latin typeface="Snap ITC" pitchFamily="82" charset="0"/>
              </a:rPr>
              <a:t>a 7) </a:t>
            </a:r>
            <a:r>
              <a:rPr lang="es-ES" sz="2000" dirty="0" smtClean="0">
                <a:solidFill>
                  <a:srgbClr val="92D050"/>
                </a:solidFill>
                <a:latin typeface="Snap ITC" pitchFamily="82" charset="0"/>
              </a:rPr>
              <a:t/>
            </a:r>
            <a:br>
              <a:rPr lang="es-ES" sz="2000" dirty="0" smtClean="0">
                <a:solidFill>
                  <a:srgbClr val="92D050"/>
                </a:solidFill>
                <a:latin typeface="Snap ITC" pitchFamily="82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Snap ITC" pitchFamily="82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Snap ITC" pitchFamily="82" charset="0"/>
              </a:rPr>
            </a:br>
            <a:endParaRPr lang="es-ES" sz="2000" dirty="0">
              <a:solidFill>
                <a:schemeClr val="bg1"/>
              </a:solidFill>
              <a:latin typeface="Snap ITC" pitchFamily="8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071802" y="2643182"/>
            <a:ext cx="17386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Snap ITC" pitchFamily="82" charset="0"/>
              </a:rPr>
              <a:t>Cerveza </a:t>
            </a:r>
          </a:p>
          <a:p>
            <a:r>
              <a:rPr lang="es-ES" dirty="0" smtClean="0">
                <a:solidFill>
                  <a:srgbClr val="FFFF00"/>
                </a:solidFill>
                <a:latin typeface="Action Force" pitchFamily="2" charset="0"/>
              </a:rPr>
              <a:t>   </a:t>
            </a:r>
            <a:r>
              <a:rPr lang="es-ES" sz="3200" dirty="0" smtClean="0">
                <a:solidFill>
                  <a:srgbClr val="FF3300"/>
                </a:solidFill>
                <a:latin typeface="Action Force" pitchFamily="2" charset="0"/>
              </a:rPr>
              <a:t>12</a:t>
            </a:r>
            <a:endParaRPr lang="es-ES" sz="3200" dirty="0">
              <a:solidFill>
                <a:srgbClr val="FF3300"/>
              </a:solidFill>
              <a:latin typeface="Action Force" pitchFamily="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929190" y="2643182"/>
            <a:ext cx="12298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Snap ITC" pitchFamily="82" charset="0"/>
              </a:rPr>
              <a:t>Mujer</a:t>
            </a:r>
            <a:endParaRPr lang="es-ES" sz="2400" dirty="0" smtClean="0">
              <a:solidFill>
                <a:srgbClr val="FF3300"/>
              </a:solidFill>
              <a:latin typeface="Snap ITC" pitchFamily="82" charset="0"/>
            </a:endParaRPr>
          </a:p>
          <a:p>
            <a:r>
              <a:rPr lang="es-ES" sz="3200" dirty="0" smtClean="0">
                <a:solidFill>
                  <a:srgbClr val="FF3300"/>
                </a:solidFill>
              </a:rPr>
              <a:t>   </a:t>
            </a:r>
            <a:r>
              <a:rPr lang="es-ES" sz="3200" dirty="0" smtClean="0">
                <a:solidFill>
                  <a:srgbClr val="FF3300"/>
                </a:solidFill>
                <a:latin typeface="Action Force" pitchFamily="2" charset="0"/>
              </a:rPr>
              <a:t>7</a:t>
            </a:r>
            <a:r>
              <a:rPr lang="es-ES" sz="3200" dirty="0" smtClean="0">
                <a:solidFill>
                  <a:srgbClr val="FF3300"/>
                </a:solidFill>
              </a:rPr>
              <a:t> </a:t>
            </a:r>
            <a:endParaRPr lang="es-ES" sz="3200" dirty="0">
              <a:solidFill>
                <a:srgbClr val="FF3300"/>
              </a:solidFill>
              <a:latin typeface="Action Force" pitchFamily="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428860" y="500042"/>
            <a:ext cx="4774064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800" b="1" dirty="0" smtClean="0">
                <a:ln/>
                <a:solidFill>
                  <a:schemeClr val="accent3"/>
                </a:solidFill>
                <a:latin typeface="Snap ITC" pitchFamily="82" charset="0"/>
              </a:rPr>
              <a:t>PUNTUACIÓN FINAL:</a:t>
            </a:r>
            <a:endParaRPr lang="es-ES" sz="28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643702" y="6072206"/>
            <a:ext cx="1847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100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929322" y="4357694"/>
            <a:ext cx="11526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p7p4d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0"/>
            <a:ext cx="6000792" cy="6000792"/>
          </a:xfr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2786050" y="5572140"/>
            <a:ext cx="354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atura MT Script Capitals" pitchFamily="66" charset="0"/>
              </a:rPr>
              <a:t>Jazmín  -  Francisco del Olmo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215206" y="5857892"/>
            <a:ext cx="857927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Pps.Jaz-Pac</a:t>
            </a:r>
            <a:endParaRPr lang="es-ES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7" name="6 Imagen" descr="c6ixvhm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3071810"/>
            <a:ext cx="2143140" cy="250869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UJER O CERV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MUJER O CERVEZA</Template>
  <TotalTime>0</TotalTime>
  <Words>516</Words>
  <Application>Microsoft Office PowerPoint</Application>
  <PresentationFormat>Presentación en pantalla (4:3)</PresentationFormat>
  <Paragraphs>97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MUJER O CERVEZA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2013-04-25T17:11:47Z</dcterms:created>
  <dcterms:modified xsi:type="dcterms:W3CDTF">2013-04-25T17:19:30Z</dcterms:modified>
</cp:coreProperties>
</file>