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18" r:id="rId4"/>
    <p:sldId id="361" r:id="rId5"/>
    <p:sldId id="364" r:id="rId6"/>
    <p:sldId id="362" r:id="rId7"/>
    <p:sldId id="365" r:id="rId8"/>
    <p:sldId id="356" r:id="rId9"/>
    <p:sldId id="367" r:id="rId10"/>
    <p:sldId id="359" r:id="rId11"/>
    <p:sldId id="368" r:id="rId12"/>
    <p:sldId id="389" r:id="rId13"/>
    <p:sldId id="366" r:id="rId14"/>
    <p:sldId id="355" r:id="rId15"/>
    <p:sldId id="370" r:id="rId16"/>
    <p:sldId id="357" r:id="rId17"/>
    <p:sldId id="372" r:id="rId18"/>
    <p:sldId id="369" r:id="rId19"/>
    <p:sldId id="373" r:id="rId20"/>
    <p:sldId id="391" r:id="rId21"/>
    <p:sldId id="376" r:id="rId22"/>
    <p:sldId id="378" r:id="rId23"/>
    <p:sldId id="375" r:id="rId24"/>
    <p:sldId id="377" r:id="rId25"/>
    <p:sldId id="374" r:id="rId26"/>
    <p:sldId id="379" r:id="rId27"/>
    <p:sldId id="380" r:id="rId28"/>
    <p:sldId id="358" r:id="rId29"/>
    <p:sldId id="381" r:id="rId30"/>
    <p:sldId id="390" r:id="rId31"/>
    <p:sldId id="385" r:id="rId32"/>
    <p:sldId id="350" r:id="rId33"/>
    <p:sldId id="384" r:id="rId34"/>
    <p:sldId id="351" r:id="rId35"/>
    <p:sldId id="352" r:id="rId36"/>
    <p:sldId id="383" r:id="rId37"/>
    <p:sldId id="353" r:id="rId38"/>
    <p:sldId id="382" r:id="rId39"/>
    <p:sldId id="388" r:id="rId40"/>
    <p:sldId id="386" r:id="rId41"/>
    <p:sldId id="340" r:id="rId42"/>
    <p:sldId id="387" r:id="rId43"/>
    <p:sldId id="354" r:id="rId44"/>
    <p:sldId id="338" r:id="rId45"/>
    <p:sldId id="392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B0r85RrHIjuRBwmgml42Q" hashData="qIo+RoOZwZZAk/pN4DVy3baZOw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0F4675-C1CC-445A-B1F7-E0808A92BC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C42A65-9E23-4781-B470-B4E8C373AE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paracetamol-pill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785794"/>
            <a:ext cx="8286776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MONÓLOGO 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DEL 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MEDICAMENTO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14351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00034" y="6000768"/>
            <a:ext cx="2214578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TOMA VITAMINAS</a:t>
            </a:r>
            <a:endParaRPr lang="es-ES" dirty="0"/>
          </a:p>
        </p:txBody>
      </p:sp>
    </p:spTree>
  </p:cSld>
  <p:clrMapOvr>
    <a:masterClrMapping/>
  </p:clrMapOvr>
  <p:transition advTm="12000">
    <p:sndAc>
      <p:stSnd loop="1">
        <p:snd r:embed="rId2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071670" y="2000240"/>
            <a:ext cx="55007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He ido al médico y me ha fastidiado el día.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¡Pues no me ha dicho que no tengo nada! ¿Qué sabrá él</a:t>
            </a:r>
            <a:r>
              <a:rPr lang="es-ES" sz="2400" dirty="0" smtClean="0">
                <a:latin typeface="Bernard MT Condensed" pitchFamily="18" charset="0"/>
              </a:rPr>
              <a:t>?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Va el tío y me dice que no tengo que tomar ningún medicamento, que estoy sanísimo...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¡Pues claro que estoy sanísimo! ¡Porque tomo medicamentos!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astillas-diver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3108" y="1857364"/>
            <a:ext cx="5143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A mí es que los medicamentos me dan mucha seguridad. ¿A ustedes no les parecen una maravilla?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Son lo más parecido a un milagro: tú te tomas una pastilla... ¡y se te quita el dolor de cabeza!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Ella se toma otra... ¡y ya no se queda embarazada!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¡Y tú te tomas otra... y se te pone dura</a:t>
            </a:r>
            <a:r>
              <a:rPr lang="es-ES" sz="2400" dirty="0" smtClean="0"/>
              <a:t>!</a:t>
            </a:r>
            <a:endParaRPr lang="es-ES" sz="2400" dirty="0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9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357422" y="2071678"/>
            <a:ext cx="52149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No me dirán que esto no es un milagro...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¿Cómo sabe una Aspirina así de pequeña, a qué parte del cuerpo tiene que ir?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Te tomas una Aspirina, llega al estómago...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- Buenaaasss, ¿es aquí el dolor?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imagesCA1AF6H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14546" y="228599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- No, eso va a ser en el piso de arriba, en la cabeza, al lado del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hipotálamo, allí pregunte usted por "migraña".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¡Oye... y llega! A mí me preguntan dónde está el hipotálamo, y... ¡Ni 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pastil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928794" y="1643050"/>
            <a:ext cx="55721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Las que más me gustan son las blancas, son tan sobrias, no sé...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parece como que curan más.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Las cápsulas las encuentro frívolas... me dan la impresión de que son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demasiado chillonas... ¿verdad? Siempre me pregunto, ¿para qué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gastarán en ponerles colorines a las cápsulas si en el estómago no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tenemos ojos? 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357422" y="221455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Que se fijen en los supositorios: a nadie se le ha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ocurrido hacerlos de colores, como los helados... Todo el mundo sabe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que por muchos colorines que les pongan... con el tercer ojo no se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pueden leer novelas.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1220066378809_f.jpg"/>
          <p:cNvPicPr>
            <a:picLocks noChangeAspect="1" noChangeArrowheads="1"/>
          </p:cNvPicPr>
          <p:nvPr/>
        </p:nvPicPr>
        <p:blipFill>
          <a:blip r:embed="rId2"/>
          <a:srcRect l="6924" t="4087" r="5384" b="16212"/>
          <a:stretch>
            <a:fillRect/>
          </a:stretch>
        </p:blipFill>
        <p:spPr bwMode="auto">
          <a:xfrm>
            <a:off x="0" y="-1"/>
            <a:ext cx="9144000" cy="689189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14546" y="207167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Además, hay enfermedades en las que se toman medicamentos riquísimos</a:t>
            </a:r>
            <a:r>
              <a:rPr lang="es-ES" sz="2400" dirty="0" smtClean="0">
                <a:latin typeface="Bernard MT Condensed" pitchFamily="18" charset="0"/>
              </a:rPr>
              <a:t>.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Los constipados, por ejemplo. ¡Lo jarabes de los constipados están de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muerte! Yo creo que en invierno deberían servirlos en los bares: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14-20111102-11342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30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Dell\Escritorio\jarabe1_560x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68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714480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08" y="200024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- ¡Ponme un chupito de Bisolvon... y un expectorante pa' todos, que un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día es un día!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¿Y las Aspirinas infantiles? ¡Están mejor que los caramelos!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Lo que no entiendo es por qué a las de adultos les cambian de sabor.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Dell\Escritorio\3455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43668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071670" y="2071678"/>
            <a:ext cx="52149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Otra cosa que no entiendo: ¿quién les pone los nombres a los medicamentos</a:t>
            </a:r>
            <a:r>
              <a:rPr lang="es-ES" sz="2400" dirty="0" smtClean="0">
                <a:latin typeface="Bernard MT Condensed" pitchFamily="18" charset="0"/>
              </a:rPr>
              <a:t>?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Para mí que son dos tíos: uno que tiene las ideas muy claras y les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pone a los medicamentos nombres que te dan pistas de para qué sirven: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Peusek, Evacuol, Mucosán...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astillas-diver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428860" y="221455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Y otro tío que va de creativo y se inventa marcas como </a:t>
            </a:r>
            <a:r>
              <a:rPr lang="es-ES" sz="2400" dirty="0" err="1" smtClean="0">
                <a:latin typeface="Bernard MT Condensed" pitchFamily="18" charset="0"/>
              </a:rPr>
              <a:t>Seroxat</a:t>
            </a:r>
            <a:r>
              <a:rPr lang="es-ES" sz="2400" dirty="0" smtClean="0">
                <a:latin typeface="Bernard MT Condensed" pitchFamily="18" charset="0"/>
              </a:rPr>
              <a:t>,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Clamoxyl, Atarax, Augmentine... Que, claro, uno se pregunta: </a:t>
            </a:r>
            <a:r>
              <a:rPr lang="es-ES" sz="2400" dirty="0" smtClean="0">
                <a:latin typeface="Bernard MT Condensed" pitchFamily="18" charset="0"/>
              </a:rPr>
              <a:t>-</a:t>
            </a:r>
          </a:p>
          <a:p>
            <a:r>
              <a:rPr lang="es-ES" sz="2400" dirty="0" smtClean="0">
                <a:latin typeface="Bernard MT Condensed" pitchFamily="18" charset="0"/>
              </a:rPr>
              <a:t>¿Quéaumenta </a:t>
            </a:r>
            <a:r>
              <a:rPr lang="es-ES" sz="2400" dirty="0" smtClean="0">
                <a:latin typeface="Bernard MT Condensed" pitchFamily="18" charset="0"/>
              </a:rPr>
              <a:t>el Augmentine? -¿Se vende junto con la Viagra? Si es que son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ganas de complicar las cosas....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imagesCA3V4J7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86000" y="241333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El bicarbonato por ejemplo, ¿por qué no le llaman Eructol?...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O los supositorios, ¿por qué no se llaman Son-pal-</a:t>
            </a:r>
            <a:r>
              <a:rPr lang="es-ES" sz="2400" dirty="0" err="1" smtClean="0">
                <a:latin typeface="Bernard MT Condensed" pitchFamily="18" charset="0"/>
              </a:rPr>
              <a:t>cul</a:t>
            </a:r>
            <a:r>
              <a:rPr lang="es-ES" sz="2400" dirty="0" smtClean="0">
                <a:latin typeface="Bernard MT Condensed" pitchFamily="18" charset="0"/>
              </a:rPr>
              <a:t>?...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Y, ya puestos, al Hemoal que le llamen Almorranón.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9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071670" y="2000240"/>
            <a:ext cx="54292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Otra cosa que me encanta de los medicamentos es el prospecto. A veces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con sólo leerlo y ver la cantidad de cosas que cura, ya me siento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mejor.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Bueno, menos con los prospectos de los tranquilizantes. Porque te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pones a leer los efectos secundarios y... 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6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57406"/>
            <a:ext cx="5500694" cy="4500594"/>
          </a:xfrm>
          <a:prstGeom prst="rect">
            <a:avLst/>
          </a:prstGeom>
          <a:noFill/>
        </p:spPr>
      </p:pic>
      <p:pic>
        <p:nvPicPr>
          <p:cNvPr id="1028" name="Picture 4" descr="C:\Documents and Settings\Dell\Escritorio\Prospec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5" y="0"/>
            <a:ext cx="3643306" cy="549410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286000" y="241333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"Este medicamento le puede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producir mareos, temblor, cefalea, insomnio con ansiedad y depresión,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visión borrosa, sequedad en la boca, estreñimiento, taquicardia..."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Pero, ¿cómo puede eso tranquilizar a alguien?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Documents and Settings\Dell\Escritorio\14-20111102-11342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4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14546" y="1928802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Bueno, y si nos ponemos a criticar... Hay un medicamentos que a mí me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ponen muy nervioso: Las gotas, por ejemplo. </a:t>
            </a:r>
          </a:p>
          <a:p>
            <a:endParaRPr lang="es-ES" sz="2400" dirty="0" smtClean="0">
              <a:latin typeface="Bernard MT Condensed" pitchFamily="18" charset="0"/>
            </a:endParaRPr>
          </a:p>
          <a:p>
            <a:r>
              <a:rPr lang="es-ES" sz="2400" dirty="0" smtClean="0">
                <a:latin typeface="Bernard MT Condensed" pitchFamily="18" charset="0"/>
              </a:rPr>
              <a:t>No se conoce a nadie que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haya conseguido echarse el número de gotas que le dice el médico.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m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86050" cy="3055234"/>
          </a:xfrm>
          <a:prstGeom prst="rect">
            <a:avLst/>
          </a:prstGeom>
          <a:noFill/>
        </p:spPr>
      </p:pic>
      <p:pic>
        <p:nvPicPr>
          <p:cNvPr id="2051" name="Picture 3" descr="C:\Documents and Settings\Dell\Escritorio\gotas-para-los-oj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3674" y="1714488"/>
            <a:ext cx="6350326" cy="421481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071670" y="2000240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Porque, ¿cómo lo haces? Tienes la cabeza de lado, el cuentagotas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arriba... Y ahora... ¿Cómo cuentas las gotas?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Al final acabas:- Uno, dos, tres chorro, cinco, seis, chorro... doce...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sCAI7VQ5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91465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714480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071670" y="1857364"/>
            <a:ext cx="535783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Eso sí, cuando uno está realmente mal, no hay nada como las inyecciones.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Lo que pasa es que da un poquitin.. de miedo.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Yo además tengo la mala suerte de que siempre que voy a pincharme, me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toca el 'practicante'; o sea, ¡el que quiere practicar con mi culo!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sCAJLW8R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143768" cy="6833169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agesCA28E4F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08" y="242886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¡Joder, si quiere practicar, que practique con el culo de su padre, y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luego que venga!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Lo que pasa es que como estás muy mal, dices: "Vamos pa'adelante",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sCADEWDAK.jpg"/>
          <p:cNvPicPr>
            <a:picLocks noChangeAspect="1" noChangeArrowheads="1"/>
          </p:cNvPicPr>
          <p:nvPr/>
        </p:nvPicPr>
        <p:blipFill>
          <a:blip r:embed="rId2"/>
          <a:srcRect t="13542" b="14583"/>
          <a:stretch>
            <a:fillRect/>
          </a:stretch>
        </p:blipFill>
        <p:spPr bwMode="auto">
          <a:xfrm>
            <a:off x="428596" y="1000108"/>
            <a:ext cx="8492321" cy="457203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85984" y="207167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...  te bajas los pantalones ... el tío se pone a tu espalda ... Y no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hace ruido. </a:t>
            </a:r>
          </a:p>
          <a:p>
            <a:r>
              <a:rPr lang="es-ES" sz="2400" dirty="0" smtClean="0">
                <a:latin typeface="Bernard MT Condensed" pitchFamily="18" charset="0"/>
              </a:rPr>
              <a:t>¿Qué estará haciendo?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¿Se habrá ido? No, porque de pronto te dice... - Relaje la nalga...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¿Como que relaje la nalga?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sCAI7VQ5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91465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285984" y="2285992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Mire usted, yo con el culo al aire y un tío por detrás ... ¡No me relajo nunca!</a:t>
            </a:r>
          </a:p>
          <a:p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Aunque, no nos engañemos: Duele, pero un jeringazo es mano de santo.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57298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571612"/>
            <a:ext cx="618649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08" y="1928802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Bernard MT Condensed" pitchFamily="18" charset="0"/>
              </a:rPr>
              <a:t>Y es que los medicamentos te hacen la vida más fácil.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En fin, que... ¿Saben lo que les digo?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Que en vez de dejar de tomar medicinas, lo que voy a hacer es dejar de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ir al médico.</a:t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/>
            </a:r>
            <a:br>
              <a:rPr lang="es-ES" sz="2400" dirty="0" smtClean="0">
                <a:latin typeface="Bernard MT Condensed" pitchFamily="18" charset="0"/>
              </a:rPr>
            </a:br>
            <a:r>
              <a:rPr lang="es-ES" sz="2400" dirty="0" smtClean="0">
                <a:latin typeface="Bernard MT Condensed" pitchFamily="18" charset="0"/>
              </a:rPr>
              <a:t>Y así me tomo lo que quiero ...</a:t>
            </a:r>
            <a:endParaRPr lang="es-ES" sz="2400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supositoriosvas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85720" y="6143644"/>
            <a:ext cx="2595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Todo recogido de la red</a:t>
            </a:r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LOGO DEL MEDICAMENT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MOLOGO DEL MEDICAMENTO</Template>
  <TotalTime>7</TotalTime>
  <Words>341</Words>
  <Application>Microsoft Office PowerPoint</Application>
  <PresentationFormat>Presentación en pantalla (4:3)</PresentationFormat>
  <Paragraphs>55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MOLOGO DEL MEDICAMENTO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2014-01-13T13:37:22Z</dcterms:created>
  <dcterms:modified xsi:type="dcterms:W3CDTF">2014-01-13T13:45:20Z</dcterms:modified>
</cp:coreProperties>
</file>