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5" r:id="rId3"/>
    <p:sldId id="260" r:id="rId4"/>
    <p:sldId id="256" r:id="rId5"/>
    <p:sldId id="263" r:id="rId6"/>
    <p:sldId id="262" r:id="rId7"/>
    <p:sldId id="261" r:id="rId8"/>
    <p:sldId id="259" r:id="rId9"/>
    <p:sldId id="258" r:id="rId10"/>
    <p:sldId id="257" r:id="rId11"/>
    <p:sldId id="267" r:id="rId12"/>
    <p:sldId id="266" r:id="rId13"/>
    <p:sldId id="269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1C19JNWaNWXn+1cqn/Veg" hashData="3rn6vPc15QHfuM/yrCBTfmNnOg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5" d="100"/>
          <a:sy n="35" d="100"/>
        </p:scale>
        <p:origin x="-1506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42FF6-E587-4626-9A27-BC9BC96C3E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3C55A-7605-4815-A6EF-87200A1CA822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8584D-B1DD-47DE-88FB-A3CF6001C8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DD955A-818E-4B40-88B5-45E24FC53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Picture 4" descr="http://img.planospara.com/bano-3d-en-proyectos-sanitarios-33134.jp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flipH="1">
            <a:off x="3857620" y="1500174"/>
            <a:ext cx="5286380" cy="5357826"/>
          </a:xfrm>
          <a:prstGeom prst="rect">
            <a:avLst/>
          </a:prstGeom>
          <a:noFill/>
        </p:spPr>
      </p:pic>
      <p:pic>
        <p:nvPicPr>
          <p:cNvPr id="12290" name="Picture 2" descr="http://lh4.ggpht.com/-_SKlLwbDIiU/TpIXs_l-j9I/AAAAAAAAMw0/TBnkSsJiMNw/monja%252520%252520%2525283%252529_thumb.gif?imgmax=800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1559944"/>
            <a:ext cx="4071934" cy="529805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43174" y="4500570"/>
            <a:ext cx="1214446" cy="57150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BAÑO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786050" y="1357298"/>
            <a:ext cx="1500198" cy="30718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787558">
            <a:off x="1734276" y="1648039"/>
            <a:ext cx="1434757" cy="1033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2071670" y="2928934"/>
            <a:ext cx="357190" cy="500066"/>
          </a:xfrm>
          <a:prstGeom prst="mo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ortar rectángulo de esquina diagonal"/>
          <p:cNvSpPr/>
          <p:nvPr/>
        </p:nvSpPr>
        <p:spPr>
          <a:xfrm rot="1014713">
            <a:off x="2725737" y="3325582"/>
            <a:ext cx="865961" cy="696372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822001">
            <a:off x="2181654" y="2813357"/>
            <a:ext cx="736431" cy="574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5819326" flipV="1">
            <a:off x="2156048" y="3412020"/>
            <a:ext cx="688501" cy="49138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3822001">
            <a:off x="2075786" y="1662318"/>
            <a:ext cx="500066" cy="479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72" name="Picture 8" descr="http://static1.glowtxt.com/data1/5/6/0/56069058057d746a1166737bc9d59b781b55285eda39a3ee5e6b4b0d3255bfef95601890afd80709da39a3ee5e6b4b0d3255bfef95601890afd807097d4229f6e940eeba59480e11124e1522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857356" y="1"/>
            <a:ext cx="3143272" cy="1285860"/>
          </a:xfrm>
          <a:prstGeom prst="rect">
            <a:avLst/>
          </a:prstGeom>
          <a:noFill/>
        </p:spPr>
      </p:pic>
      <p:pic>
        <p:nvPicPr>
          <p:cNvPr id="11274" name="Picture 10" descr="http://static1.glowtxt.com/data1/c/f/7/cf775329872db5aceb1540857ecdccb54785677cda39a3ee5e6b4b0d3255bfef95601890afd80709da39a3ee5e6b4b0d3255bfef95601890afd807097d4229f6e940eeba59480e11124e1522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595" y="0"/>
            <a:ext cx="1825991" cy="1109642"/>
          </a:xfrm>
          <a:prstGeom prst="rect">
            <a:avLst/>
          </a:prstGeom>
          <a:noFill/>
        </p:spPr>
      </p:pic>
      <p:pic>
        <p:nvPicPr>
          <p:cNvPr id="11276" name="Picture 12" descr="http://static1.glowtxt.com/data1/9/4/a/94abe8bb1fb66a115141150ee9ddec22f7ebad52da39a3ee5e6b4b0d3255bfef95601890afd80709da39a3ee5e6b4b0d3255bfef95601890afd807097d4229f6e940eeba59480e11124e1522.png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571999" y="0"/>
            <a:ext cx="2229513" cy="1128691"/>
          </a:xfrm>
          <a:prstGeom prst="rect">
            <a:avLst/>
          </a:prstGeom>
          <a:noFill/>
        </p:spPr>
      </p:pic>
      <p:pic>
        <p:nvPicPr>
          <p:cNvPr id="11278" name="Picture 14" descr="http://static1.glowtxt.com/data1/4/b/c/4bc71ca3d0bef2185b57fee57b9690f8add490fcda39a3ee5e6b4b0d3255bfef95601890afd80709da39a3ee5e6b4b0d3255bfef95601890afd807097d4229f6e940eeba59480e11124e1522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6143636" y="0"/>
            <a:ext cx="2091722" cy="1228704"/>
          </a:xfrm>
          <a:prstGeom prst="rect">
            <a:avLst/>
          </a:prstGeom>
          <a:noFill/>
        </p:spPr>
      </p:pic>
      <p:pic>
        <p:nvPicPr>
          <p:cNvPr id="11280" name="Picture 16" descr="http://static1.glowtxt.com/data1/4/c/1/4c13c4ef52789d02e18f02440a6a41ca2731d604da39a3ee5e6b4b0d3255bfef95601890afd80709da39a3ee5e6b4b0d3255bfef95601890afd807097d4229f6e940eeba59480e11124e1522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357290" y="1142984"/>
            <a:ext cx="2917629" cy="1214446"/>
          </a:xfrm>
          <a:prstGeom prst="rect">
            <a:avLst/>
          </a:prstGeom>
          <a:noFill/>
        </p:spPr>
      </p:pic>
      <p:pic>
        <p:nvPicPr>
          <p:cNvPr id="11282" name="Picture 18" descr="http://static1.glowtxt.com/data1/d/d/d/ddd0bfb147f4c1c6d741ab1752e64bc30b4994a0da39a3ee5e6b4b0d3255bfef95601890afd80709da39a3ee5e6b4b0d3255bfef95601890afd807097d4229f6e940eeba59480e11124e1522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071934" y="1285860"/>
            <a:ext cx="3520652" cy="990603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 rot="21034811">
            <a:off x="5857853" y="6072206"/>
            <a:ext cx="3286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Script MT Bold" pitchFamily="66" charset="0"/>
              </a:rPr>
              <a:t>Esta es una creación de </a:t>
            </a:r>
            <a:r>
              <a:rPr lang="es-E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Script MT Bold" pitchFamily="66" charset="0"/>
              </a:rPr>
              <a:t>Pac-Jaz</a:t>
            </a:r>
            <a:endParaRPr lang="es-E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Script MT Bold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Fred Williams - Ritmo Aleg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Una monja, en necesidad de usar un sanitario, entra en un pub.</a:t>
            </a:r>
            <a:br>
              <a:rPr lang="es-A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</a:br>
            <a:r>
              <a:rPr lang="es-A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El local es bullicioso, con música alta y conversaciones de los parroquianos.</a:t>
            </a:r>
            <a:br>
              <a:rPr lang="es-A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</a:b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6150" name="Picture 6" descr="http://img80.xooimage.com/files/5/7/4/monjas-02-35a097a.gif"/>
          <p:cNvPicPr>
            <a:picLocks noChangeAspect="1" noChangeArrowheads="1" noCrop="1"/>
          </p:cNvPicPr>
          <p:nvPr/>
        </p:nvPicPr>
        <p:blipFill>
          <a:blip r:embed="rId2">
            <a:lum bright="20000" contrast="40000"/>
          </a:blip>
          <a:srcRect/>
          <a:stretch>
            <a:fillRect/>
          </a:stretch>
        </p:blipFill>
        <p:spPr bwMode="auto">
          <a:xfrm>
            <a:off x="-357222" y="2214554"/>
            <a:ext cx="2857520" cy="464344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152" name="Picture 8" descr="http://img.alibaba.com/photo/107902048/PG_13009_Bar_counter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71736" y="2071678"/>
            <a:ext cx="3214710" cy="478632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156" name="Picture 12" descr="http://th02.deviantart.net/fs70/PRE/f/2011/082/4/b/barman_by_bebipsnatch-d3cb5ct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flipH="1">
            <a:off x="6000760" y="2143116"/>
            <a:ext cx="3143240" cy="471488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0"/>
            <a:ext cx="55007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/>
                <a:latin typeface="Kristen ITC" pitchFamily="66" charset="0"/>
              </a:rPr>
              <a:t>Sin embargo cuando los clientes vieron a la monja, el salón quedó en un silencio congelante</a:t>
            </a:r>
            <a:endParaRPr lang="es-ES" sz="32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/>
              <a:latin typeface="Kristen ITC" pitchFamily="66" charset="0"/>
            </a:endParaRPr>
          </a:p>
        </p:txBody>
      </p:sp>
      <p:pic>
        <p:nvPicPr>
          <p:cNvPr id="20482" name="Picture 2" descr="http://www.latabernadelescoces.org/wp-content/uploads/4-aileen-serigrafia-2.jpg"/>
          <p:cNvPicPr>
            <a:picLocks noChangeAspect="1" noChangeArrowheads="1"/>
          </p:cNvPicPr>
          <p:nvPr/>
        </p:nvPicPr>
        <p:blipFill>
          <a:blip r:embed="rId2" cstate="screen">
            <a:lum bright="-20000" contrast="40000"/>
          </a:blip>
          <a:srcRect/>
          <a:stretch>
            <a:fillRect/>
          </a:stretch>
        </p:blipFill>
        <p:spPr bwMode="auto">
          <a:xfrm>
            <a:off x="4071934" y="1147780"/>
            <a:ext cx="5072066" cy="57102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2" name="Picture 2" descr="http://lh4.ggpht.com/-7SFyGtsUoco/TpIXv0HmHaI/AAAAAAAAMw8/cKOK5VnYJcU/monja%252520%252520%2525284%252529_thumb.gif?imgmax=800"/>
          <p:cNvPicPr>
            <a:picLocks noChangeAspect="1" noChangeArrowheads="1" noCrop="1"/>
          </p:cNvPicPr>
          <p:nvPr/>
        </p:nvPicPr>
        <p:blipFill>
          <a:blip r:embed="rId3">
            <a:lum bright="-20000" contrast="30000"/>
          </a:blip>
          <a:srcRect/>
          <a:stretch>
            <a:fillRect/>
          </a:stretch>
        </p:blipFill>
        <p:spPr bwMode="auto">
          <a:xfrm flipH="1">
            <a:off x="-527548" y="1714488"/>
            <a:ext cx="4068372" cy="514351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357166"/>
            <a:ext cx="5214942" cy="29238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La monja se dirige al cantinero y pregunta:</a:t>
            </a:r>
            <a:br>
              <a:rPr lang="es-A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</a:br>
            <a:r>
              <a:rPr lang="es-A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"Podría utilizar su baño?"</a:t>
            </a:r>
            <a:br>
              <a:rPr lang="es-A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</a:br>
            <a:r>
              <a:rPr lang="es-A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A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</a:b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Picture 4" descr="http://img.planospara.com/bano-3d-en-proyectos-sanitarios-33134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4500562" y="1564506"/>
            <a:ext cx="4643438" cy="4709418"/>
          </a:xfrm>
          <a:prstGeom prst="rect">
            <a:avLst/>
          </a:prstGeom>
          <a:noFill/>
        </p:spPr>
      </p:pic>
      <p:pic>
        <p:nvPicPr>
          <p:cNvPr id="7" name="Picture 12" descr="http://th02.deviantart.net/fs70/PRE/f/2011/082/4/b/barman_by_bebipsnatch-d3cb5ct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2000232" y="2471288"/>
            <a:ext cx="2286016" cy="4386712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3074" name="Picture 2" descr="http://cdn.deguisetoi.fr/images/rep_articles/gra/bo/deguisement-de-bonne-soeur-femme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flipH="1">
            <a:off x="0" y="2255212"/>
            <a:ext cx="2143076" cy="460278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642918"/>
            <a:ext cx="62865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El cantinero le responde:</a:t>
            </a:r>
            <a:br>
              <a:rPr lang="es-A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</a:br>
            <a:r>
              <a:rPr lang="es-A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"O.K. Pero deseo advertirle que allí hay una estatua de un hombre desnudo, cubierto solo con una hoja de parra, cuyo miembro viril parece muy real..."</a:t>
            </a:r>
            <a:br>
              <a:rPr lang="es-A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</a:b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4098" name="Picture 2" descr="http://4.bp.blogspot.com/-dsFhr0e8vVM/TducpALp6yI/AAAAAAAAM0s/1idZFk8dAQQ/s1600/Postal+del+David+de+Miguel+%25C3%2581ngel000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074" y="1000108"/>
            <a:ext cx="2928926" cy="58578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2" name="Picture 6" descr="https://lh4.googleusercontent.com/_f7U0BOS3kJY/TU2kmtY8Q-I/AAAAAAAABvI/GFm1RJE9-Ec/s512/hoj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3429000"/>
            <a:ext cx="1071570" cy="1019149"/>
          </a:xfrm>
          <a:prstGeom prst="rect">
            <a:avLst/>
          </a:prstGeom>
          <a:noFill/>
        </p:spPr>
      </p:pic>
      <p:pic>
        <p:nvPicPr>
          <p:cNvPr id="7170" name="Picture 2" descr="http://iconswhatsapp.com/wp-content/uploads/El-chiste-de-la-monja-y-los-santos-200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2214554"/>
            <a:ext cx="3714776" cy="4643446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3000372"/>
            <a:ext cx="40004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"</a:t>
            </a:r>
            <a:r>
              <a:rPr lang="es-A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Bueno, en ese caso miraré para otro lado", dice la monja.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122" name="Picture 2" descr="http://1.bp.blogspot.com/_b6z9QjxT5qg/SXpVMokGXwI/AAAAAAAAAGY/QTJoyxsy7so/s400/nu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670843"/>
            <a:ext cx="4972218" cy="5187157"/>
          </a:xfrm>
          <a:prstGeom prst="rect">
            <a:avLst/>
          </a:prstGeom>
          <a:noFill/>
        </p:spPr>
      </p:pic>
      <p:pic>
        <p:nvPicPr>
          <p:cNvPr id="6" name="5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19" y="357166"/>
            <a:ext cx="3033367" cy="857256"/>
          </a:xfrm>
          <a:prstGeom prst="rect">
            <a:avLst/>
          </a:prstGeom>
        </p:spPr>
      </p:pic>
      <p:pic>
        <p:nvPicPr>
          <p:cNvPr id="7" name="6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28604"/>
            <a:ext cx="3033367" cy="857256"/>
          </a:xfrm>
          <a:prstGeom prst="rect">
            <a:avLst/>
          </a:prstGeom>
        </p:spPr>
      </p:pic>
      <p:pic>
        <p:nvPicPr>
          <p:cNvPr id="8" name="7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428604"/>
            <a:ext cx="3033367" cy="85725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595021"/>
            <a:ext cx="350043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Dicho eso, el cantinero le indica donde se encuentra el baño</a:t>
            </a:r>
            <a:br>
              <a:rPr lang="es-A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A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Después de algunos minutos, regresa la monja y recibe un muy caluroso aplauso de absolutamente todos los que estaban en el pub. 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A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Ella dirigiéndose al cantinero le dice:</a:t>
            </a:r>
            <a:br>
              <a:rPr lang="es-A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7" name="6 Imagen" descr="sv3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19" y="357166"/>
            <a:ext cx="3033367" cy="857256"/>
          </a:xfrm>
          <a:prstGeom prst="rect">
            <a:avLst/>
          </a:prstGeom>
        </p:spPr>
      </p:pic>
      <p:pic>
        <p:nvPicPr>
          <p:cNvPr id="8" name="7 Imagen" descr="sv3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428604"/>
            <a:ext cx="3033367" cy="857256"/>
          </a:xfrm>
          <a:prstGeom prst="rect">
            <a:avLst/>
          </a:prstGeom>
        </p:spPr>
      </p:pic>
      <p:pic>
        <p:nvPicPr>
          <p:cNvPr id="6146" name="Picture 2" descr="http://static.fm.tuba.pl/zcovers/_img/_no-cover/33_192.jp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4286248" y="2071678"/>
            <a:ext cx="3786190" cy="378619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9 Imagen" descr="sv3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428604"/>
            <a:ext cx="3033367" cy="857256"/>
          </a:xfrm>
          <a:prstGeom prst="rect">
            <a:avLst/>
          </a:prstGeom>
        </p:spPr>
      </p:pic>
      <p:pic>
        <p:nvPicPr>
          <p:cNvPr id="11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5333999"/>
            <a:ext cx="1371600" cy="1524001"/>
          </a:xfrm>
          <a:prstGeom prst="rect">
            <a:avLst/>
          </a:prstGeom>
          <a:noFill/>
        </p:spPr>
      </p:pic>
      <p:pic>
        <p:nvPicPr>
          <p:cNvPr id="12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308726">
            <a:off x="3714744" y="1285860"/>
            <a:ext cx="1371600" cy="1524001"/>
          </a:xfrm>
          <a:prstGeom prst="rect">
            <a:avLst/>
          </a:prstGeom>
          <a:noFill/>
        </p:spPr>
      </p:pic>
      <p:pic>
        <p:nvPicPr>
          <p:cNvPr id="13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2857496"/>
            <a:ext cx="1371600" cy="1524001"/>
          </a:xfrm>
          <a:prstGeom prst="rect">
            <a:avLst/>
          </a:prstGeom>
          <a:noFill/>
        </p:spPr>
      </p:pic>
      <p:pic>
        <p:nvPicPr>
          <p:cNvPr id="14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1357298"/>
            <a:ext cx="1371600" cy="1524001"/>
          </a:xfrm>
          <a:prstGeom prst="rect">
            <a:avLst/>
          </a:prstGeom>
          <a:noFill/>
        </p:spPr>
      </p:pic>
      <p:pic>
        <p:nvPicPr>
          <p:cNvPr id="15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3000372"/>
            <a:ext cx="1371600" cy="1524001"/>
          </a:xfrm>
          <a:prstGeom prst="rect">
            <a:avLst/>
          </a:prstGeom>
          <a:noFill/>
        </p:spPr>
      </p:pic>
      <p:pic>
        <p:nvPicPr>
          <p:cNvPr id="16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5333999"/>
            <a:ext cx="1371600" cy="1524001"/>
          </a:xfrm>
          <a:prstGeom prst="rect">
            <a:avLst/>
          </a:prstGeom>
          <a:noFill/>
        </p:spPr>
      </p:pic>
      <p:pic>
        <p:nvPicPr>
          <p:cNvPr id="17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491058">
            <a:off x="3542853" y="5116343"/>
            <a:ext cx="1371600" cy="15240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143504" y="5042118"/>
            <a:ext cx="4000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s-A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entiendo, ¿por qué me aplauden si solo </a:t>
            </a:r>
            <a:r>
              <a:rPr lang="es-A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fuí</a:t>
            </a:r>
            <a:r>
              <a:rPr lang="es-A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A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al baño?</a:t>
            </a:r>
            <a:r>
              <a:rPr lang="es-A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A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</a:b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8194" name="Picture 2" descr="http://2.bp.blogspot.com/-vNbLFbnFroc/TimpBvf9uZI/AAAAAAAABFg/qNzDHpzOVR8/s1600/lina+morgan+monja.png"/>
          <p:cNvPicPr>
            <a:picLocks noChangeAspect="1" noChangeArrowheads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 rot="21306527" flipH="1">
            <a:off x="-689820" y="3130220"/>
            <a:ext cx="4898189" cy="413740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196" name="Picture 4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5000636"/>
            <a:ext cx="1371600" cy="1524001"/>
          </a:xfrm>
          <a:prstGeom prst="rect">
            <a:avLst/>
          </a:prstGeom>
          <a:noFill/>
        </p:spPr>
      </p:pic>
      <p:pic>
        <p:nvPicPr>
          <p:cNvPr id="8198" name="Picture 6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93109">
            <a:off x="-149866" y="3305517"/>
            <a:ext cx="1371600" cy="1524001"/>
          </a:xfrm>
          <a:prstGeom prst="rect">
            <a:avLst/>
          </a:prstGeom>
          <a:noFill/>
        </p:spPr>
      </p:pic>
      <p:pic>
        <p:nvPicPr>
          <p:cNvPr id="8200" name="Picture 8" descr="http://lh3.ggpht.com/_MABaS65n4Vo/TX5IgtYuQvI/AAAAAAAAHc0/J9WV-DW-5WY/aplausos%20blogdeimagenes%20%20com%20%2827%29_thumb.gif?imgmax=8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142984"/>
            <a:ext cx="1371600" cy="1524001"/>
          </a:xfrm>
          <a:prstGeom prst="rect">
            <a:avLst/>
          </a:prstGeom>
          <a:noFill/>
        </p:spPr>
      </p:pic>
      <p:pic>
        <p:nvPicPr>
          <p:cNvPr id="8202" name="Picture 10" descr="Gif de aplaus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0"/>
            <a:ext cx="7715272" cy="48577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9 Imagen" descr="sv3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033367" cy="857256"/>
          </a:xfrm>
          <a:prstGeom prst="rect">
            <a:avLst/>
          </a:prstGeom>
        </p:spPr>
      </p:pic>
      <p:pic>
        <p:nvPicPr>
          <p:cNvPr id="11" name="10 Imagen" descr="sv3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0633" y="0"/>
            <a:ext cx="3033367" cy="857256"/>
          </a:xfrm>
          <a:prstGeom prst="rect">
            <a:avLst/>
          </a:prstGeom>
        </p:spPr>
      </p:pic>
      <p:pic>
        <p:nvPicPr>
          <p:cNvPr id="12" name="11 Imagen" descr="sv3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7427" y="0"/>
            <a:ext cx="3033367" cy="85725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286380" y="3811012"/>
            <a:ext cx="38576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Kristen ITC" pitchFamily="66" charset="0"/>
              </a:rPr>
              <a:t>- Bueno, bueno... Ellos saben que ahora usted es una más de los nuestros !... Bienvenida sea! ¿Le ofrezco un trago?</a:t>
            </a:r>
            <a:br>
              <a:rPr lang="es-A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Kristen ITC" pitchFamily="66" charset="0"/>
              </a:rPr>
            </a:b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9218" name="Picture 2" descr="http://3.bp.blogspot.com/-WMCbs66Vhnk/TicIC4XusPI/AAAAAAAAAMQ/KRtGmiUBP8g/s400/monj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0796" y="642918"/>
            <a:ext cx="4283204" cy="3429024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5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7" y="0"/>
            <a:ext cx="3033367" cy="857256"/>
          </a:xfrm>
          <a:prstGeom prst="rect">
            <a:avLst/>
          </a:prstGeom>
        </p:spPr>
      </p:pic>
      <p:pic>
        <p:nvPicPr>
          <p:cNvPr id="7" name="6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71438"/>
            <a:ext cx="3033367" cy="857256"/>
          </a:xfrm>
          <a:prstGeom prst="rect">
            <a:avLst/>
          </a:prstGeom>
        </p:spPr>
      </p:pic>
      <p:pic>
        <p:nvPicPr>
          <p:cNvPr id="8" name="7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71438"/>
            <a:ext cx="3033367" cy="857256"/>
          </a:xfrm>
          <a:prstGeom prst="rect">
            <a:avLst/>
          </a:prstGeom>
        </p:spPr>
      </p:pic>
      <p:pic>
        <p:nvPicPr>
          <p:cNvPr id="9" name="8 Imagen" descr="26e4bca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57232"/>
            <a:ext cx="5310193" cy="4429156"/>
          </a:xfrm>
          <a:prstGeom prst="rect">
            <a:avLst/>
          </a:prstGeom>
        </p:spPr>
      </p:pic>
      <p:pic>
        <p:nvPicPr>
          <p:cNvPr id="10" name="9 Imagen" descr="4ty008z9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428728" y="3886200"/>
            <a:ext cx="3714750" cy="29718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2000240"/>
            <a:ext cx="378621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- No, Gracias !... pero aun no logro comprender... -dice perpleja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23554" name="Picture 2" descr="http://www.portalmanzora.es/FOTOS/userpics/10102/monj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1361" y="1285860"/>
            <a:ext cx="6342639" cy="6215082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5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3033367" cy="857256"/>
          </a:xfrm>
          <a:prstGeom prst="rect">
            <a:avLst/>
          </a:prstGeom>
        </p:spPr>
      </p:pic>
      <p:pic>
        <p:nvPicPr>
          <p:cNvPr id="7" name="6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28604"/>
            <a:ext cx="3033367" cy="857256"/>
          </a:xfrm>
          <a:prstGeom prst="rect">
            <a:avLst/>
          </a:prstGeom>
        </p:spPr>
      </p:pic>
      <p:pic>
        <p:nvPicPr>
          <p:cNvPr id="8" name="7 Imagen" descr="sv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428604"/>
            <a:ext cx="3033367" cy="85725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7709"/>
            <a:ext cx="9144000" cy="688570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2000240"/>
            <a:ext cx="43577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Kristen ITC" pitchFamily="66" charset="0"/>
              </a:rPr>
              <a:t>Riéndose el cantinero responde:</a:t>
            </a:r>
            <a:br>
              <a:rPr lang="es-AR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Kristen ITC" pitchFamily="66" charset="0"/>
              </a:rPr>
            </a:br>
            <a:r>
              <a:rPr lang="es-AR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Kristen ITC" pitchFamily="66" charset="0"/>
              </a:rPr>
              <a:t>- hermana, cada vez que alguien levanta la hoja de parra, se apagan todas las luces...</a:t>
            </a:r>
            <a:endParaRPr lang="es-ES" sz="28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Kristen ITC" pitchFamily="66" charset="0"/>
            </a:endParaRPr>
          </a:p>
          <a:p>
            <a:pPr algn="ctr"/>
            <a:r>
              <a:rPr lang="es-AR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Kristen ITC" pitchFamily="66" charset="0"/>
              </a:rPr>
              <a:t>- Vamos, tómese el trago, se lo ha ganado.</a:t>
            </a:r>
            <a:endParaRPr lang="es-ES" sz="28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Kristen ITC" pitchFamily="66" charset="0"/>
            </a:endParaRPr>
          </a:p>
          <a:p>
            <a:pPr algn="ctr"/>
            <a:r>
              <a:rPr lang="es-ES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Kristen ITC" pitchFamily="66" charset="0"/>
              </a:rPr>
              <a:t> </a:t>
            </a:r>
          </a:p>
          <a:p>
            <a:pPr algn="ctr"/>
            <a:endParaRPr lang="es-ES" sz="28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Kristen ITC" pitchFamily="66" charset="0"/>
            </a:endParaRPr>
          </a:p>
        </p:txBody>
      </p:sp>
      <p:pic>
        <p:nvPicPr>
          <p:cNvPr id="5" name="4 Imagen" descr="sv3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11775">
            <a:off x="-301702" y="131288"/>
            <a:ext cx="3033367" cy="857256"/>
          </a:xfrm>
          <a:prstGeom prst="rect">
            <a:avLst/>
          </a:prstGeom>
        </p:spPr>
      </p:pic>
      <p:pic>
        <p:nvPicPr>
          <p:cNvPr id="6" name="5 Imagen" descr="sv3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12603">
            <a:off x="6530767" y="210698"/>
            <a:ext cx="3033367" cy="857256"/>
          </a:xfrm>
          <a:prstGeom prst="rect">
            <a:avLst/>
          </a:prstGeom>
        </p:spPr>
      </p:pic>
      <p:pic>
        <p:nvPicPr>
          <p:cNvPr id="8" name="7 Imagen" descr="sv3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0"/>
            <a:ext cx="3033367" cy="857256"/>
          </a:xfrm>
          <a:prstGeom prst="rect">
            <a:avLst/>
          </a:prstGeom>
        </p:spPr>
      </p:pic>
      <p:pic>
        <p:nvPicPr>
          <p:cNvPr id="9" name="Picture 12" descr="http://th02.deviantart.net/fs70/PRE/f/2011/082/4/b/barman_by_bebipsnatch-d3cb5ct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4857752" y="1214422"/>
            <a:ext cx="3600087" cy="5286412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p7p4d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-785842"/>
            <a:ext cx="7643842" cy="7643842"/>
          </a:xfrm>
          <a:prstGeom prst="ellipse">
            <a:avLst/>
          </a:prstGeom>
          <a:solidFill>
            <a:srgbClr val="0000FF"/>
          </a:solidFill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3000364" y="6072206"/>
            <a:ext cx="36295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Francisco del Olmo -Jazmín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286776" y="6429396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2013</a:t>
            </a:r>
            <a:endParaRPr lang="es-ES" sz="1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NJITA EN UN BAÑO PUBLI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MONJITA EN UN BAÑO PUBLICO</Template>
  <TotalTime>0</TotalTime>
  <Words>186</Words>
  <Application>Microsoft Office PowerPoint</Application>
  <PresentationFormat>Presentación en pantalla (4:3)</PresentationFormat>
  <Paragraphs>32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MONJITA EN UN BAÑO PUBLICO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2013-02-17T15:46:21Z</dcterms:created>
  <dcterms:modified xsi:type="dcterms:W3CDTF">2013-02-17T15:47:26Z</dcterms:modified>
</cp:coreProperties>
</file>