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62" r:id="rId6"/>
    <p:sldId id="260" r:id="rId7"/>
    <p:sldId id="261" r:id="rId8"/>
    <p:sldId id="259" r:id="rId9"/>
    <p:sldId id="263" r:id="rId10"/>
    <p:sldId id="264" r:id="rId1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i6PyRTnYpzlJb/QDF0kEw" hashData="OhHjDhG2lgueocmnixTyF0AG5W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422" autoAdjust="0"/>
    <p:restoredTop sz="94660"/>
  </p:normalViewPr>
  <p:slideViewPr>
    <p:cSldViewPr>
      <p:cViewPr>
        <p:scale>
          <a:sx n="60" d="100"/>
          <a:sy n="60" d="100"/>
        </p:scale>
        <p:origin x="-408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9948FA-6D3B-4A7F-A14E-C10A46E58C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6D6090-6FD9-48AD-A627-B79E983BBD38}" type="datetimeFigureOut">
              <a:rPr lang="es-ES" smtClean="0"/>
              <a:pPr/>
              <a:t>12/03/2013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8BAE85-5644-4158-B54B-2075255C106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6B7ED23-ECC3-4A26-9BDF-BB5202BC802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7.gif"/><Relationship Id="rId3" Type="http://schemas.openxmlformats.org/officeDocument/2006/relationships/audio" Target="../media/audio2.wav"/><Relationship Id="rId7" Type="http://schemas.openxmlformats.org/officeDocument/2006/relationships/image" Target="../media/image5.jpeg"/><Relationship Id="rId12" Type="http://schemas.openxmlformats.org/officeDocument/2006/relationships/audio" Target="../media/audio5.wav"/><Relationship Id="rId2" Type="http://schemas.openxmlformats.org/officeDocument/2006/relationships/slide" Target="slide3.xml"/><Relationship Id="rId16" Type="http://schemas.openxmlformats.org/officeDocument/2006/relationships/image" Target="../media/image8.gif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slide" Target="slide6.xml"/><Relationship Id="rId5" Type="http://schemas.openxmlformats.org/officeDocument/2006/relationships/slide" Target="slide4.xml"/><Relationship Id="rId15" Type="http://schemas.openxmlformats.org/officeDocument/2006/relationships/audio" Target="../media/audio6.wav"/><Relationship Id="rId10" Type="http://schemas.openxmlformats.org/officeDocument/2006/relationships/image" Target="../media/image6.gif"/><Relationship Id="rId4" Type="http://schemas.openxmlformats.org/officeDocument/2006/relationships/image" Target="../media/image4.gif"/><Relationship Id="rId9" Type="http://schemas.openxmlformats.org/officeDocument/2006/relationships/audio" Target="../media/audio4.wav"/><Relationship Id="rId14" Type="http://schemas.openxmlformats.org/officeDocument/2006/relationships/slide" Target="slide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7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6.png"/><Relationship Id="rId7" Type="http://schemas.openxmlformats.org/officeDocument/2006/relationships/image" Target="../media/image1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9.png"/><Relationship Id="rId1" Type="http://schemas.openxmlformats.org/officeDocument/2006/relationships/audio" Target="../media/audio8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1MX053x0U7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0"/>
            <a:ext cx="5832231" cy="68580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9" name="8 Imagen" descr="8pre13vzfj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5929322" y="3429000"/>
            <a:ext cx="2857500" cy="2857500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8072462" y="5929330"/>
            <a:ext cx="642942" cy="28575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4500562" y="357166"/>
            <a:ext cx="4416915" cy="313932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Whimsy TT" pitchFamily="34" charset="0"/>
              </a:rPr>
              <a:t>MOMENTO</a:t>
            </a:r>
          </a:p>
          <a:p>
            <a:pPr algn="ctr"/>
            <a:r>
              <a:rPr lang="es-ES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Whimsy TT" pitchFamily="34" charset="0"/>
              </a:rPr>
              <a:t> DE </a:t>
            </a:r>
          </a:p>
          <a:p>
            <a:pPr algn="ctr"/>
            <a:r>
              <a:rPr lang="es-ES" sz="6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Whimsy TT" pitchFamily="34" charset="0"/>
              </a:rPr>
              <a:t>SONREIR</a:t>
            </a:r>
            <a:endParaRPr lang="es-ES" sz="6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Whimsy TT" pitchFamily="34" charset="0"/>
            </a:endParaRPr>
          </a:p>
        </p:txBody>
      </p:sp>
      <p:pic>
        <p:nvPicPr>
          <p:cNvPr id="8196" name="Picture 4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643042" y="6215082"/>
            <a:ext cx="3419475" cy="171450"/>
          </a:xfrm>
          <a:prstGeom prst="rect">
            <a:avLst/>
          </a:prstGeom>
          <a:noFill/>
        </p:spPr>
      </p:pic>
    </p:spTree>
  </p:cSld>
  <p:clrMapOvr>
    <a:masterClrMapping/>
  </p:clrMapOvr>
  <p:transition advTm="9000">
    <p:sndAc>
      <p:stSnd>
        <p:snd r:embed="rId2" name="Salsa Cubana Styling II - Havana, Cu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C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c8dfab04caf113092010.gif">
            <a:hlinkClick r:id="rId2" action="ppaction://hlinksldjump">
              <a:snd r:embed="rId3" name="El Juicio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428604"/>
            <a:ext cx="2109124" cy="200026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5 CuadroTexto">
            <a:hlinkClick r:id="rId2" action="ppaction://hlinksldjump"/>
          </p:cNvPr>
          <p:cNvSpPr txBox="1"/>
          <p:nvPr/>
        </p:nvSpPr>
        <p:spPr>
          <a:xfrm>
            <a:off x="1500166" y="2500306"/>
            <a:ext cx="142876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2" action="ppaction://hlinksldjump">
                  <a:snd r:embed="rId3" name="El Juicio.wav"/>
                </a:hlinkClick>
              </a:rPr>
              <a:t>EL JUICIO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  <p:pic>
        <p:nvPicPr>
          <p:cNvPr id="11266" name="Picture 2" descr="http://2.bp.blogspot.com/_SKtGooigvvY/TU8ZdXU_g0I/AAAAAAAAESw/wVIEg4GTmmk/s1600/ventrilocuo.jpg">
            <a:hlinkClick r:id="rId5" action="ppaction://hlinksldjump">
              <a:snd r:embed="rId6" name="El Muñeco.wav"/>
            </a:hlinkClick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72198" y="357166"/>
            <a:ext cx="2466993" cy="248601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7 CuadroTexto"/>
          <p:cNvSpPr txBox="1"/>
          <p:nvPr/>
        </p:nvSpPr>
        <p:spPr>
          <a:xfrm>
            <a:off x="6643702" y="2857496"/>
            <a:ext cx="1973739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5" action="ppaction://hlinksldjump">
                  <a:snd r:embed="rId6" name="El Muñeco.wav"/>
                </a:hlinkClick>
              </a:rPr>
              <a:t>EL MUÑECO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  <p:pic>
        <p:nvPicPr>
          <p:cNvPr id="9" name="8 Imagen" descr="f3ghgoug.gif">
            <a:hlinkClick r:id="rId8" action="ppaction://hlinksldjump">
              <a:snd r:embed="rId9" name="Robo del coche.wav"/>
            </a:hlinkClick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42910" y="3857628"/>
            <a:ext cx="2428892" cy="21431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" name="9 CuadroTexto"/>
          <p:cNvSpPr txBox="1"/>
          <p:nvPr/>
        </p:nvSpPr>
        <p:spPr>
          <a:xfrm>
            <a:off x="928662" y="6000768"/>
            <a:ext cx="2442832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8" action="ppaction://hlinksldjump">
                  <a:snd r:embed="rId9" name="Robo del coche.wav"/>
                </a:hlinkClick>
              </a:rPr>
              <a:t>ROBO DEL  COCHE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  <p:pic>
        <p:nvPicPr>
          <p:cNvPr id="11" name="10 Imagen" descr="0kgw9h4n.gif">
            <a:hlinkClick r:id="rId11" action="ppaction://hlinksldjump">
              <a:snd r:embed="rId12" name="El Tontito.wav"/>
            </a:hlinkClick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429388" y="3571876"/>
            <a:ext cx="1400185" cy="2625346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6429388" y="6215082"/>
            <a:ext cx="155160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11" action="ppaction://hlinksldjump">
                  <a:snd r:embed="rId12" name="El Tontito.wav"/>
                </a:hlinkClick>
              </a:rPr>
              <a:t>EL TONTITO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  <p:pic>
        <p:nvPicPr>
          <p:cNvPr id="11268" name="Picture 4" descr="http://www.gifss.es/dinero/caja_fuerte/ladron-caja-fuerte.gif">
            <a:hlinkClick r:id="rId14" action="ppaction://hlinksldjump">
              <a:snd r:embed="rId15" name="El Lepero.wav"/>
            </a:hlinkClick>
          </p:cNvPr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3714744" y="3571876"/>
            <a:ext cx="1964687" cy="2769766"/>
          </a:xfrm>
          <a:prstGeom prst="rect">
            <a:avLst/>
          </a:prstGeom>
          <a:noFill/>
        </p:spPr>
      </p:pic>
      <p:sp>
        <p:nvSpPr>
          <p:cNvPr id="18" name="17 CuadroTexto"/>
          <p:cNvSpPr txBox="1"/>
          <p:nvPr/>
        </p:nvSpPr>
        <p:spPr>
          <a:xfrm>
            <a:off x="4000496" y="6215082"/>
            <a:ext cx="183833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14" action="ppaction://hlinksldjump">
                  <a:snd r:embed="rId15" name="El Lepero.wav"/>
                </a:hlinkClick>
              </a:rPr>
              <a:t>EL  LEPERO</a:t>
            </a:r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  <p:sp>
        <p:nvSpPr>
          <p:cNvPr id="19" name="18 CuadroTexto"/>
          <p:cNvSpPr txBox="1"/>
          <p:nvPr/>
        </p:nvSpPr>
        <p:spPr>
          <a:xfrm>
            <a:off x="2369737" y="4071942"/>
            <a:ext cx="17241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endParaRPr lang="es-ES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3643306" y="1714488"/>
            <a:ext cx="184730" cy="64633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endParaRPr lang="es-ES" sz="36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3286116" y="500042"/>
            <a:ext cx="2500330" cy="397031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</a:rPr>
              <a:t>Para Escuchar Cada  Chiste Haz  </a:t>
            </a:r>
            <a:r>
              <a:rPr lang="es-ES" sz="28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</a:rPr>
              <a:t>Clik</a:t>
            </a:r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</a:rPr>
              <a:t>  En La  Imagen O  En El Título </a:t>
            </a:r>
          </a:p>
          <a:p>
            <a:pPr algn="ctr"/>
            <a:endParaRPr lang="es-ES" sz="28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  <a:p>
            <a:pPr algn="ctr"/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 descr="http://2.bp.blogspot.com/-IAEn6uRm_8w/URLBzsAwXbI/AAAAAAAAAMU/WS7jsfHEUuA/s1600/d5.gif">
            <a:hlinkClick r:id="" action="ppaction://hlinkshowjump?jump=nextslide">
              <a:snd r:embed="rId2" name="El Juicio.wav"/>
            </a:hlinkClick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357298"/>
            <a:ext cx="8144138" cy="5500702"/>
          </a:xfrm>
          <a:prstGeom prst="rect">
            <a:avLst/>
          </a:prstGeom>
          <a:noFill/>
        </p:spPr>
      </p:pic>
      <p:sp>
        <p:nvSpPr>
          <p:cNvPr id="5" name="4 Botón de acción: Comienzo">
            <a:hlinkClick r:id="rId4" action="ppaction://hlinksldjump" highlightClick="1"/>
          </p:cNvPr>
          <p:cNvSpPr/>
          <p:nvPr/>
        </p:nvSpPr>
        <p:spPr>
          <a:xfrm>
            <a:off x="571472" y="6286520"/>
            <a:ext cx="500066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285852" y="6215082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4" action="ppaction://hlinksldjump"/>
              </a:rPr>
              <a:t>Regresar al índice de chistes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 descr="http://showmusicalcraizy.com.ar/graficos/ventrilocuo-showmusicalcraiz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285728"/>
            <a:ext cx="7284269" cy="5954892"/>
          </a:xfrm>
          <a:prstGeom prst="rect">
            <a:avLst/>
          </a:prstGeom>
          <a:noFill/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1500166" y="6286520"/>
            <a:ext cx="500066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2214546" y="6215082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3" action="ppaction://hlinksldjump"/>
              </a:rPr>
              <a:t>Regresar al índice de chistes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6" name="Picture 4" descr="http://1.bp.blogspot.com/-wliM_wJN4tQ/TykouJZ_zCI/AAAAAAAAAhY/c6V-sGkNlGQ/s640/08ratero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928670"/>
            <a:ext cx="4572032" cy="4572034"/>
          </a:xfrm>
          <a:prstGeom prst="rect">
            <a:avLst/>
          </a:prstGeom>
          <a:noFill/>
        </p:spPr>
      </p:pic>
      <p:pic>
        <p:nvPicPr>
          <p:cNvPr id="3078" name="Picture 6" descr="http://www.canalgif.net/Gifs-animados/Vehiculos-terrestres/Coches-divertidos/Imagen-animada-Coche-divertido-08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4357686" y="2428868"/>
            <a:ext cx="3429024" cy="2500330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71472" y="6286520"/>
            <a:ext cx="500066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85852" y="6215082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4" action="ppaction://hlinksldjump"/>
              </a:rPr>
              <a:t>Regresar al índice de chistes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 descr="http://1.bp.blogspot.com/-NV77ma0SOHs/TWQjvLJWdFI/AAAAAAAAANQ/XDHHShoFkzU/s1600/cletus001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928646"/>
            <a:ext cx="5950915" cy="5929354"/>
          </a:xfrm>
          <a:prstGeom prst="rect">
            <a:avLst/>
          </a:prstGeom>
          <a:noFill/>
          <a:effectLst>
            <a:softEdge rad="127000"/>
          </a:effectLst>
        </p:spPr>
      </p:pic>
      <p:sp>
        <p:nvSpPr>
          <p:cNvPr id="5" name="4 Botón de acción: Comienzo">
            <a:hlinkClick r:id="rId3" action="ppaction://hlinksldjump" highlightClick="1"/>
          </p:cNvPr>
          <p:cNvSpPr/>
          <p:nvPr/>
        </p:nvSpPr>
        <p:spPr>
          <a:xfrm>
            <a:off x="3857588" y="6286520"/>
            <a:ext cx="500066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4571968" y="6215082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3" action="ppaction://hlinksldjump"/>
              </a:rPr>
              <a:t>Regresar al índice de chistes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-1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43174" y="1285860"/>
            <a:ext cx="5483696" cy="4333889"/>
          </a:xfrm>
          <a:effectLst>
            <a:softEdge rad="635000"/>
          </a:effectLst>
        </p:spPr>
      </p:pic>
      <p:pic>
        <p:nvPicPr>
          <p:cNvPr id="5" name="Picture 4" descr="http://www.gifss.es/dinero/caja_fuerte/ladron-caja-fuerte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45293"/>
            <a:ext cx="3319468" cy="4367721"/>
          </a:xfrm>
          <a:prstGeom prst="rect">
            <a:avLst/>
          </a:prstGeom>
          <a:noFill/>
        </p:spPr>
      </p:pic>
      <p:sp>
        <p:nvSpPr>
          <p:cNvPr id="6" name="5 Botón de acción: Comienzo">
            <a:hlinkClick r:id="rId4" action="ppaction://hlinksldjump" highlightClick="1"/>
          </p:cNvPr>
          <p:cNvSpPr/>
          <p:nvPr/>
        </p:nvSpPr>
        <p:spPr>
          <a:xfrm>
            <a:off x="571472" y="6286520"/>
            <a:ext cx="500066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1285852" y="6215082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4" action="ppaction://hlinksldjump"/>
              </a:rPr>
              <a:t>Regresar al índice de chistes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 descr="http://3.bp.blogspot.com/-lkCZbBCGvms/UBOsz0j-QLI/AAAAAAAAARo/5yPItAwzSes/s1600/quejamafalda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1643042" y="0"/>
            <a:ext cx="5643529" cy="5364163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>
            <a:off x="2643174" y="5286388"/>
            <a:ext cx="38699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low Solid Italic" pitchFamily="82" charset="0"/>
              </a:rPr>
              <a:t>Jazmín -  Francisco del Olmo </a:t>
            </a:r>
            <a:endParaRPr lang="es-ES" sz="2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low Solid Italic" pitchFamily="82" charset="0"/>
            </a:endParaRPr>
          </a:p>
        </p:txBody>
      </p:sp>
      <p:sp>
        <p:nvSpPr>
          <p:cNvPr id="9" name="8 Botón de acción: Comienzo">
            <a:hlinkClick r:id="rId4" action="ppaction://hlinksldjump" highlightClick="1"/>
          </p:cNvPr>
          <p:cNvSpPr/>
          <p:nvPr/>
        </p:nvSpPr>
        <p:spPr>
          <a:xfrm>
            <a:off x="571472" y="6286520"/>
            <a:ext cx="500066" cy="357190"/>
          </a:xfrm>
          <a:prstGeom prst="actionButtonBeginning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uadroTexto"/>
          <p:cNvSpPr txBox="1"/>
          <p:nvPr/>
        </p:nvSpPr>
        <p:spPr>
          <a:xfrm>
            <a:off x="1285852" y="6215082"/>
            <a:ext cx="4572032" cy="40011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Whimsy TT" pitchFamily="34" charset="0"/>
                <a:hlinkClick r:id="rId4" action="ppaction://hlinksldjump"/>
              </a:rPr>
              <a:t>Regresar al índice de chistes</a:t>
            </a:r>
            <a:endParaRPr lang="es-ES" sz="2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Whimsy TT" pitchFamily="34" charset="0"/>
            </a:endParaRPr>
          </a:p>
        </p:txBody>
      </p:sp>
    </p:spTree>
  </p:cSld>
  <p:clrMapOvr>
    <a:masterClrMapping/>
  </p:clrMapOvr>
  <p:transition advTm="20000">
    <p:sndAc>
      <p:stSnd>
        <p:snd r:embed="rId2" name="Salsa Cubana Styling II - Havana, Cub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Presentación1</Template>
  <TotalTime>0</TotalTime>
  <Words>103</Words>
  <Application>Microsoft Office PowerPoint</Application>
  <PresentationFormat>Presentación en pantalla (4:3)</PresentationFormat>
  <Paragraphs>31</Paragraphs>
  <Slides>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9</vt:i4>
      </vt:variant>
    </vt:vector>
  </HeadingPairs>
  <TitlesOfParts>
    <vt:vector size="11" baseType="lpstr">
      <vt:lpstr>Presentación1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2013-03-12T16:14:35Z</dcterms:created>
  <dcterms:modified xsi:type="dcterms:W3CDTF">2013-03-12T16:23:16Z</dcterms:modified>
</cp:coreProperties>
</file>