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67" r:id="rId3"/>
    <p:sldId id="269" r:id="rId4"/>
    <p:sldId id="275" r:id="rId5"/>
    <p:sldId id="262" r:id="rId6"/>
    <p:sldId id="264" r:id="rId7"/>
    <p:sldId id="272" r:id="rId8"/>
    <p:sldId id="276" r:id="rId9"/>
    <p:sldId id="256" r:id="rId10"/>
    <p:sldId id="259" r:id="rId11"/>
    <p:sldId id="266" r:id="rId12"/>
    <p:sldId id="263" r:id="rId13"/>
    <p:sldId id="274" r:id="rId14"/>
    <p:sldId id="273" r:id="rId15"/>
    <p:sldId id="260" r:id="rId16"/>
    <p:sldId id="258" r:id="rId17"/>
    <p:sldId id="271" r:id="rId18"/>
    <p:sldId id="277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AM6wjo2MYe/92JFNCZsxw==" hashData="sCMDCK2LDdfKdYjo8mB4pFhFLf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702" autoAdjust="0"/>
  </p:normalViewPr>
  <p:slideViewPr>
    <p:cSldViewPr>
      <p:cViewPr varScale="1">
        <p:scale>
          <a:sx n="72" d="100"/>
          <a:sy n="72" d="100"/>
        </p:scale>
        <p:origin x="-936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EC8718-8CBC-46B9-B281-63516BDA19A1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CA46D-7875-4A9A-8940-4061A8A194B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E3FF9B-F5EA-4EA7-B797-60B702E2055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3E153-1EA9-432F-A33B-4470615BB0D0}" type="datetimeFigureOut">
              <a:rPr lang="es-ES" smtClean="0"/>
              <a:pPr/>
              <a:t>17/01/2015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5CD1-8CC7-41C3-B409-8615D0CDF9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C1FF0F3-B67C-4788-AC19-AC238B0E90E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Documents and Settings\Dell\Escritorio\image0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6" y="-243408"/>
            <a:ext cx="9697078" cy="7272808"/>
          </a:xfrm>
          <a:prstGeom prst="rect">
            <a:avLst/>
          </a:prstGeom>
          <a:noFill/>
        </p:spPr>
      </p:pic>
      <p:pic>
        <p:nvPicPr>
          <p:cNvPr id="14" name="Picture 3" descr="illusion-013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755576" y="1484784"/>
            <a:ext cx="7776864" cy="341630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>
              <a:defRPr/>
            </a:pPr>
            <a:r>
              <a:rPr lang="es-ES" sz="72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avie" pitchFamily="82" charset="0"/>
                <a:cs typeface="Times New Roman"/>
              </a:rPr>
              <a:t>Medicina </a:t>
            </a:r>
          </a:p>
          <a:p>
            <a:pPr algn="ctr">
              <a:defRPr/>
            </a:pPr>
            <a:endParaRPr lang="es-ES" sz="7200" b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avie" pitchFamily="82" charset="0"/>
              <a:cs typeface="Times New Roman"/>
            </a:endParaRPr>
          </a:p>
          <a:p>
            <a:pPr algn="ctr">
              <a:defRPr/>
            </a:pPr>
            <a:r>
              <a:rPr lang="es-ES" sz="72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avie" pitchFamily="82" charset="0"/>
                <a:cs typeface="Times New Roman"/>
              </a:rPr>
              <a:t>Alternativa</a:t>
            </a:r>
            <a:endParaRPr lang="es-ES" sz="72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avie" pitchFamily="82" charset="0"/>
              <a:cs typeface="Times New Roman"/>
            </a:endParaRP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551723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589240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806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323528" y="5085184"/>
            <a:ext cx="73111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323528" y="623731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Desde Santurce a Bilbao</a:t>
            </a:r>
            <a:endParaRPr lang="es-ES" b="1" dirty="0">
              <a:solidFill>
                <a:srgbClr val="0000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6000">
    <p:dissolve/>
    <p:sndAc>
      <p:stSnd loop="1">
        <p:snd r:embed="rId3" name="C-delamiliDesdesanturceabilba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alex-11-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0"/>
            <a:ext cx="5580529" cy="6858000"/>
          </a:xfrm>
          <a:prstGeom prst="rect">
            <a:avLst/>
          </a:prstGeom>
          <a:noFill/>
        </p:spPr>
      </p:pic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2971182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20688"/>
            <a:ext cx="7584843" cy="5688632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260648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9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OJO </a:t>
            </a:r>
          </a:p>
          <a:p>
            <a:pPr algn="ctr"/>
            <a:r>
              <a:rPr lang="es-ES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MORADO</a:t>
            </a:r>
            <a:endParaRPr lang="es-ES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69-Post-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8028" cy="6858000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620688"/>
            <a:ext cx="72728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8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es-ES" sz="8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</a:rPr>
              <a:t>Es bueno saberlo, por si alguna vez te ocurre.</a:t>
            </a: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2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th.jpg"/>
          <p:cNvPicPr>
            <a:picLocks noChangeAspect="1" noChangeArrowheads="1"/>
          </p:cNvPicPr>
          <p:nvPr/>
        </p:nvPicPr>
        <p:blipFill>
          <a:blip r:embed="rId2" cstate="print"/>
          <a:srcRect t="17884" b="18162"/>
          <a:stretch>
            <a:fillRect/>
          </a:stretch>
        </p:blipFill>
        <p:spPr bwMode="auto">
          <a:xfrm>
            <a:off x="611560" y="692696"/>
            <a:ext cx="7769009" cy="4968552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331640" y="980728"/>
            <a:ext cx="727280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</a:p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ojo morado es un hematoma causado por algún 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golpe 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alrededor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del ojo. </a:t>
            </a:r>
            <a:endParaRPr lang="es-ES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es-ES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una herida en la cara y no en el ojo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 le ha dado ese nombre por el color, que es el 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resultado de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una hemorragia sanguínea, bajo la piel alrededor del ojo.</a:t>
            </a:r>
          </a:p>
          <a:p>
            <a:r>
              <a:rPr lang="es-ES" dirty="0"/>
              <a:t> </a:t>
            </a: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image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243408"/>
            <a:ext cx="9697078" cy="7272808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03648" y="1340768"/>
            <a:ext cx="70567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Durante tiempo inmemorial, un remedio popular para tratar un ojo morado ha sido cubrir el ojo con un pedazo de carne cruda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Estudios científicos prueban que la carne cruda reduce 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hinchazón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acelera la reconstitución de los vasos sanguíneos</a:t>
            </a:r>
          </a:p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rotos alrededor del ojo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Rumores-Espana-ojos-morados-Rey_CLAIMA20110309_0037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4097"/>
          </a:xfrm>
          <a:prstGeom prst="rect">
            <a:avLst/>
          </a:prstGeom>
          <a:noFill/>
        </p:spPr>
      </p:pic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foto_22070_280x190px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24744"/>
            <a:ext cx="6857253" cy="4653136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43608" y="764704"/>
            <a:ext cx="75608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carne fresca es preferible a la carne congelada, pues esta</a:t>
            </a:r>
            <a:b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causa quemaduras superficiales en la piel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Estos mismos estudios científicos demostraron que la aplicación</a:t>
            </a:r>
          </a:p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 carne suave y templada ayuda a curar el hematoma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 lo cual 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 recomiendo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este proceso la próxima vez que tengas un ojo morado...</a:t>
            </a: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age0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92863" cy="6858000"/>
          </a:xfrm>
          <a:prstGeom prst="rect">
            <a:avLst/>
          </a:prstGeom>
          <a:noFill/>
        </p:spPr>
      </p:pic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-1905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63688" y="980728"/>
            <a:ext cx="581439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Sige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tratamiento, hasta que la</a:t>
            </a:r>
          </a:p>
          <a:p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hinchazón </a:t>
            </a:r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desaparezca.</a:t>
            </a:r>
          </a:p>
          <a:p>
            <a:endParaRPr lang="es-ES" sz="6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¡Precaución! </a:t>
            </a:r>
            <a:endParaRPr lang="es-ES" sz="6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es-E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Este </a:t>
            </a: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tratamiento puede causar hinchazón en otras partes del cuerpo.</a:t>
            </a: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3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763688" y="1700808"/>
            <a:ext cx="532818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EDICINA ALTERNATIV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MEDICINA ALTERNATIVA</Template>
  <TotalTime>3</TotalTime>
  <Words>155</Words>
  <Application>Microsoft Office PowerPoint</Application>
  <PresentationFormat>Presentación en pantalla (4:3)</PresentationFormat>
  <Paragraphs>50</Paragraphs>
  <Slides>17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MEDICINA ALTERNATIVA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2015-01-17T16:31:42Z</dcterms:created>
  <dcterms:modified xsi:type="dcterms:W3CDTF">2015-01-17T16:35:36Z</dcterms:modified>
</cp:coreProperties>
</file>