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3" r:id="rId3"/>
    <p:sldId id="269" r:id="rId4"/>
    <p:sldId id="284" r:id="rId5"/>
    <p:sldId id="295" r:id="rId6"/>
    <p:sldId id="296" r:id="rId7"/>
    <p:sldId id="297" r:id="rId8"/>
    <p:sldId id="298" r:id="rId9"/>
    <p:sldId id="286" r:id="rId10"/>
    <p:sldId id="299" r:id="rId11"/>
    <p:sldId id="303" r:id="rId12"/>
    <p:sldId id="307" r:id="rId13"/>
    <p:sldId id="304" r:id="rId14"/>
    <p:sldId id="305" r:id="rId15"/>
    <p:sldId id="306" r:id="rId16"/>
    <p:sldId id="300" r:id="rId17"/>
    <p:sldId id="301" r:id="rId18"/>
    <p:sldId id="302" r:id="rId19"/>
    <p:sldId id="257" r:id="rId20"/>
    <p:sldId id="288" r:id="rId21"/>
    <p:sldId id="258" r:id="rId22"/>
    <p:sldId id="260" r:id="rId23"/>
    <p:sldId id="261" r:id="rId24"/>
    <p:sldId id="290" r:id="rId25"/>
    <p:sldId id="263" r:id="rId26"/>
    <p:sldId id="259" r:id="rId27"/>
    <p:sldId id="270" r:id="rId28"/>
    <p:sldId id="264" r:id="rId29"/>
    <p:sldId id="278" r:id="rId30"/>
    <p:sldId id="287" r:id="rId31"/>
    <p:sldId id="266" r:id="rId32"/>
    <p:sldId id="267" r:id="rId33"/>
    <p:sldId id="283" r:id="rId34"/>
    <p:sldId id="268" r:id="rId35"/>
    <p:sldId id="289" r:id="rId36"/>
    <p:sldId id="271" r:id="rId37"/>
    <p:sldId id="272" r:id="rId38"/>
    <p:sldId id="281" r:id="rId39"/>
    <p:sldId id="273" r:id="rId40"/>
    <p:sldId id="274" r:id="rId41"/>
    <p:sldId id="275" r:id="rId42"/>
    <p:sldId id="291" r:id="rId43"/>
    <p:sldId id="276" r:id="rId44"/>
    <p:sldId id="279" r:id="rId45"/>
    <p:sldId id="265" r:id="rId46"/>
    <p:sldId id="282" r:id="rId47"/>
    <p:sldId id="262" r:id="rId48"/>
    <p:sldId id="285" r:id="rId49"/>
    <p:sldId id="277" r:id="rId50"/>
    <p:sldId id="280" r:id="rId51"/>
    <p:sldId id="294" r:id="rId52"/>
    <p:sldId id="308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2xxnsTRh8LbYhnaA8UlgQ" hashData="pEwuZdwTK6UZT+vGs/DQ2wFftw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7C9D7-16A4-4C1D-A808-78E9137DB1F4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34CC-4F46-4C4A-B7CF-5AE1DB4BA3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7C9D7-16A4-4C1D-A808-78E9137DB1F4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34CC-4F46-4C4A-B7CF-5AE1DB4BA3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7C9D7-16A4-4C1D-A808-78E9137DB1F4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34CC-4F46-4C4A-B7CF-5AE1DB4BA3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7C9D7-16A4-4C1D-A808-78E9137DB1F4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34CC-4F46-4C4A-B7CF-5AE1DB4BA3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7C9D7-16A4-4C1D-A808-78E9137DB1F4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34CC-4F46-4C4A-B7CF-5AE1DB4BA3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7C9D7-16A4-4C1D-A808-78E9137DB1F4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34CC-4F46-4C4A-B7CF-5AE1DB4BA3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7C9D7-16A4-4C1D-A808-78E9137DB1F4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34CC-4F46-4C4A-B7CF-5AE1DB4BA3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7C9D7-16A4-4C1D-A808-78E9137DB1F4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34CC-4F46-4C4A-B7CF-5AE1DB4BA3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7C9D7-16A4-4C1D-A808-78E9137DB1F4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34CC-4F46-4C4A-B7CF-5AE1DB4BA3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7C9D7-16A4-4C1D-A808-78E9137DB1F4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34CC-4F46-4C4A-B7CF-5AE1DB4BA3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67C9D7-16A4-4C1D-A808-78E9137DB1F4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1234CC-4F46-4C4A-B7CF-5AE1DB4BA3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7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67C9D7-16A4-4C1D-A808-78E9137DB1F4}" type="datetimeFigureOut">
              <a:rPr lang="es-ES" smtClean="0"/>
              <a:pPr/>
              <a:t>23/01/2016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1234CC-4F46-4C4A-B7CF-5AE1DB4BA30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7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1142976" y="500042"/>
            <a:ext cx="7286676" cy="707886"/>
          </a:xfrm>
          <a:prstGeom prst="rect">
            <a:avLst/>
          </a:prstGeom>
          <a:effectLst>
            <a:outerShdw blurRad="63500" dist="609600" dir="9660000" sx="33000" sy="33000" algn="ctr" rotWithShape="0">
              <a:srgbClr val="FFFF00"/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endParaRPr lang="es-ES" sz="40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357290" y="1857364"/>
            <a:ext cx="6286544" cy="278608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Mascotas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Con estilo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071538" y="6143644"/>
            <a:ext cx="179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25" name="AutoShape 8" descr="LLV0911205_26"/>
          <p:cNvSpPr>
            <a:spLocks noChangeArrowheads="1"/>
          </p:cNvSpPr>
          <p:nvPr/>
        </p:nvSpPr>
        <p:spPr bwMode="auto">
          <a:xfrm>
            <a:off x="2357422" y="4143380"/>
            <a:ext cx="428628" cy="357190"/>
          </a:xfrm>
          <a:prstGeom prst="star4">
            <a:avLst>
              <a:gd name="adj" fmla="val 18669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1422" tIns="45711" rIns="91422" bIns="45711" anchor="ctr"/>
          <a:lstStyle/>
          <a:p>
            <a:endParaRPr lang="es-ES"/>
          </a:p>
        </p:txBody>
      </p:sp>
      <p:pic>
        <p:nvPicPr>
          <p:cNvPr id="26" name="MDW Drole 1.06 poup poup poup.wav">
            <a:hlinkClick r:id="" action="ppaction://media"/>
          </p:cNvPr>
          <p:cNvPicPr>
            <a:picLocks noRot="1" noChangeAspect="1"/>
          </p:cNvPicPr>
          <p:nvPr>
            <a:wavAudioFile r:embed="rId1" name="MDW Drole 1.06 poup poup poup.wav"/>
          </p:nvPr>
        </p:nvPicPr>
        <p:blipFill>
          <a:blip r:embed="rId8"/>
          <a:srcRect/>
          <a:stretch>
            <a:fillRect/>
          </a:stretch>
        </p:blipFill>
        <p:spPr bwMode="auto">
          <a:xfrm>
            <a:off x="500034" y="928670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AutoShape 8" descr="LLV0911205_26"/>
          <p:cNvSpPr>
            <a:spLocks noChangeArrowheads="1"/>
          </p:cNvSpPr>
          <p:nvPr/>
        </p:nvSpPr>
        <p:spPr bwMode="auto">
          <a:xfrm>
            <a:off x="4929190" y="2571744"/>
            <a:ext cx="357190" cy="428628"/>
          </a:xfrm>
          <a:prstGeom prst="star4">
            <a:avLst>
              <a:gd name="adj" fmla="val 18669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1422" tIns="45711" rIns="91422" bIns="45711" anchor="ctr"/>
          <a:lstStyle/>
          <a:p>
            <a:endParaRPr lang="es-ES"/>
          </a:p>
        </p:txBody>
      </p:sp>
      <p:sp>
        <p:nvSpPr>
          <p:cNvPr id="28" name="AutoShape 8" descr="LLV0911205_26"/>
          <p:cNvSpPr>
            <a:spLocks noChangeArrowheads="1"/>
          </p:cNvSpPr>
          <p:nvPr/>
        </p:nvSpPr>
        <p:spPr bwMode="auto">
          <a:xfrm>
            <a:off x="7000892" y="4143380"/>
            <a:ext cx="428628" cy="428628"/>
          </a:xfrm>
          <a:prstGeom prst="star4">
            <a:avLst>
              <a:gd name="adj" fmla="val 18669"/>
            </a:avLst>
          </a:prstGeom>
          <a:solidFill>
            <a:srgbClr val="FF0000"/>
          </a:solidFill>
          <a:ln w="762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91422" tIns="45711" rIns="91422" bIns="45711" anchor="ctr"/>
          <a:lstStyle/>
          <a:p>
            <a:endParaRPr lang="es-ES"/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1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22" grpId="0" animBg="1"/>
      <p:bldP spid="22" grpId="1" animBg="1"/>
      <p:bldP spid="25" grpId="0" animBg="1"/>
      <p:bldP spid="21" grpId="0" animBg="1"/>
      <p:bldP spid="2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s-media-cache-ak0.pinimg.com/originals/62/25/ca/6225cac5df1ec2b24f6a870666f2143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5" y="0"/>
            <a:ext cx="9131045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857224" y="571480"/>
            <a:ext cx="767838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6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Mascotas </a:t>
            </a:r>
            <a:r>
              <a:rPr lang="es-ES" sz="6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con Estilo</a:t>
            </a:r>
            <a:r>
              <a:rPr lang="es-ES" sz="66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1928794" y="2857496"/>
            <a:ext cx="6786578" cy="3539430"/>
          </a:xfrm>
          <a:prstGeom prst="rect">
            <a:avLst/>
          </a:prstGeom>
          <a:solidFill>
            <a:srgbClr val="92D050">
              <a:alpha val="39000"/>
            </a:srgbClr>
          </a:solidFill>
        </p:spPr>
        <p:txBody>
          <a:bodyPr wrap="square">
            <a:spAutoFit/>
          </a:bodyPr>
          <a:lstStyle/>
          <a:p>
            <a:r>
              <a:rPr lang="es-ES" sz="28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Parece ser que los seres humanos no somos los únicos que cambiamos de atuendo de acuerdo a la temporada. Estas mascotas también aprovechan los cambios de estación para lucir diferentes colores y estilos que los hacen aún más irresistibles ¡Sin duda, estos animales están listos para salir a la calle y robarse todas las miradas!</a:t>
            </a:r>
            <a:endParaRPr lang="es-ES" sz="2800" b="1" i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Tm="25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s6.weddbook.com/t4/1/9/7/1973202/dogs-at-wedding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559190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iariofemenino.com/uploads/mascotas/175040-chihuahu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71480"/>
            <a:ext cx="8044277" cy="5786478"/>
          </a:xfrm>
          <a:prstGeom prst="rect">
            <a:avLst/>
          </a:prstGeom>
          <a:noFill/>
          <a:ln w="47625">
            <a:solidFill>
              <a:srgbClr val="FF0000"/>
            </a:solidFill>
            <a:prstDash val="dash"/>
          </a:ln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blogerin.com/wp-content/uploads/2012/08/Fotos-de-perros-graciosas-y-tiernas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642918"/>
            <a:ext cx="7905023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tuscupones.com.mx/revista/wp-content/uploads/2014/10/Disfraces-para-perros-Halloween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85728"/>
            <a:ext cx="6429420" cy="642942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l.yimg.com/bt/api/res/1.2/HMXkB0lpNi9FjaanFAvZTg--/YXBwaWQ9eW5ld3M7Zmk9aW5zZXQ7aD00MjA7cT03NTt3PTYzMA--/http:/l.yimg.com/os/publish-images/lifestyles/2013-10-09/87f2ed21-745d-4acd-8c52-9515d557dfce_www-petadviser-com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perro-disfrazado-marine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285728"/>
            <a:ext cx="5643602" cy="63309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www.schnauzi.com/wp-content/uploads/2012/12/disfraz-de-astronauta-per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1" y="285728"/>
            <a:ext cx="8671095" cy="635798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ninoinfantil.files.wordpress.com/2013/03/gatito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00041"/>
            <a:ext cx="7572428" cy="595898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:\Users\Jose Luis\Desktop\perros huasos chile (6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214290"/>
            <a:ext cx="4024025" cy="63579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C:\Users\Jose Luis\Desktop\190603-disfraces-perros-asia-un-pajaro-con-estilo.jpg"/>
          <p:cNvPicPr>
            <a:picLocks noChangeAspect="1" noChangeArrowheads="1"/>
          </p:cNvPicPr>
          <p:nvPr/>
        </p:nvPicPr>
        <p:blipFill>
          <a:blip r:embed="rId2"/>
          <a:srcRect b="12349"/>
          <a:stretch>
            <a:fillRect/>
          </a:stretch>
        </p:blipFill>
        <p:spPr bwMode="auto">
          <a:xfrm>
            <a:off x="857224" y="214290"/>
            <a:ext cx="7286676" cy="638036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60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:\Users\Jose Luis\Desktop\perro-nina-ros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6824" y="0"/>
            <a:ext cx="4718175" cy="710085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C:\Users\Jose Luis\Desktop\fiesta-para-perr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642918"/>
            <a:ext cx="5214974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s://s-media-cache-ak0.pinimg.com/564x/9b/8f/31/9b8f316a7f2e2035b40fdcccc52084d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084220" cy="607223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2.bp.blogspot.com/-FWkg86X_5Ao/UD21wAT7DDI/AAAAAAAAbsI/_T3PUqwOAC4/s1600/disfraces+caninos+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4876" cy="6858049"/>
          </a:xfrm>
          <a:prstGeom prst="rect">
            <a:avLst/>
          </a:prstGeom>
          <a:noFill/>
        </p:spPr>
      </p:pic>
      <p:pic>
        <p:nvPicPr>
          <p:cNvPr id="3" name="Picture 2" descr="http://2.bp.blogspot.com/-FWkg86X_5Ao/UD21wAT7DDI/AAAAAAAAbsI/_T3PUqwOAC4/s1600/disfraces+caninos+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4714876" y="-49"/>
            <a:ext cx="4429124" cy="68580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images.yodibujo.es/_uploads/membres/articles/20090310/uh6po_cortepelo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42918"/>
            <a:ext cx="4706484" cy="5715016"/>
          </a:xfrm>
          <a:prstGeom prst="rect">
            <a:avLst/>
          </a:prstGeom>
          <a:noFill/>
        </p:spPr>
      </p:pic>
      <p:pic>
        <p:nvPicPr>
          <p:cNvPr id="59396" name="Picture 4" descr="http://institutoperro.com/wp-content/uploads/2014/11/perro-peluc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0548" y="1214422"/>
            <a:ext cx="4473452" cy="450059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222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752127" y="357166"/>
            <a:ext cx="23918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“Yo soy más linda” </a:t>
            </a:r>
            <a:endParaRPr lang="es-ES" b="1" dirty="0" smtClean="0"/>
          </a:p>
          <a:p>
            <a:r>
              <a:rPr lang="es-ES" b="1" dirty="0" smtClean="0"/>
              <a:t>“</a:t>
            </a:r>
            <a:r>
              <a:rPr lang="es-ES" b="1" dirty="0"/>
              <a:t>No, yo soy más linda.”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perro_mejor_vestido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-40134"/>
            <a:ext cx="5857916" cy="689813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0"/>
            <a:ext cx="5214974" cy="9266607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9190" y="2071678"/>
            <a:ext cx="201863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“El gris es el color </a:t>
            </a:r>
            <a:endParaRPr lang="es-ES" b="1" dirty="0" smtClean="0"/>
          </a:p>
          <a:p>
            <a:r>
              <a:rPr lang="es-ES" b="1" dirty="0" smtClean="0"/>
              <a:t>de </a:t>
            </a:r>
            <a:r>
              <a:rPr lang="es-ES" b="1" dirty="0"/>
              <a:t>la temporada…”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462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1357298"/>
            <a:ext cx="34218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“¿Quieres verme hacer piruetas?”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0"/>
            <a:ext cx="6929486" cy="692948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85786" y="642918"/>
            <a:ext cx="21827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“Toda dama </a:t>
            </a:r>
            <a:r>
              <a:rPr lang="es-ES" b="1" dirty="0" smtClean="0"/>
              <a:t>necesita</a:t>
            </a:r>
          </a:p>
          <a:p>
            <a:r>
              <a:rPr lang="es-ES" b="1" dirty="0" smtClean="0"/>
              <a:t> </a:t>
            </a:r>
            <a:r>
              <a:rPr lang="es-ES" b="1" dirty="0"/>
              <a:t>un sombrero…”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perro-vestido-con-maquillaj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639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1978" y="0"/>
            <a:ext cx="6858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28662" y="5500702"/>
            <a:ext cx="36433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“Que sea pequeño no significa que no pueda estar a la moda.”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6929486" cy="692948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42976" y="5714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/>
              <a:t>“Un pequeño accesorio para </a:t>
            </a:r>
            <a:endParaRPr lang="es-ES" b="1" dirty="0" smtClean="0"/>
          </a:p>
          <a:p>
            <a:r>
              <a:rPr lang="es-ES" b="1" dirty="0" smtClean="0"/>
              <a:t>resaltar </a:t>
            </a:r>
            <a:r>
              <a:rPr lang="es-ES" b="1" dirty="0"/>
              <a:t>mis ojos.”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71" y="0"/>
            <a:ext cx="913462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9190" y="6000768"/>
            <a:ext cx="22892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“¿Puedo ser el centro </a:t>
            </a:r>
            <a:endParaRPr lang="es-ES" b="1" dirty="0" smtClean="0"/>
          </a:p>
          <a:p>
            <a:r>
              <a:rPr lang="es-ES" b="1" dirty="0" smtClean="0"/>
              <a:t>de </a:t>
            </a:r>
            <a:r>
              <a:rPr lang="es-ES" b="1" dirty="0"/>
              <a:t>atención?”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64383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929190" y="1357298"/>
            <a:ext cx="24273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“Quiero mostrarle mi </a:t>
            </a:r>
          </a:p>
          <a:p>
            <a:r>
              <a:rPr lang="es-ES" b="1" dirty="0" smtClean="0">
                <a:solidFill>
                  <a:srgbClr val="FFFF00"/>
                </a:solidFill>
              </a:rPr>
              <a:t>nuevo vestido a todos.”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miperroesunico.com/img/articulos/perro%20vesti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-146587"/>
            <a:ext cx="8001056" cy="700458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124776560101_extras_albumes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17193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143240" y="357166"/>
            <a:ext cx="29689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Parece que va a llover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0"/>
            <a:ext cx="7143776" cy="71437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71538" y="285728"/>
            <a:ext cx="31432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“Si, hice algunas campañas para Calvin Klein…”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571480"/>
            <a:ext cx="4582658" cy="610551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71538" y="642918"/>
            <a:ext cx="17859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“Amo los días de ropa casual…”</a:t>
            </a:r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kukasworld.com/modules/slideric/es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05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4833928" cy="739219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857884" y="1000108"/>
            <a:ext cx="29289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“Entiendo perfectamente a que te refieres con estilo…”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4600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89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3628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285728"/>
            <a:ext cx="23779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“El look marinero me sienta de maravilla…”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0352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642918"/>
            <a:ext cx="34215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“Los colores nunca están de más.”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yalosabes.com/images/super-perros-02-600x4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896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472" y="571480"/>
            <a:ext cx="2376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“¿Ya es la hora del té?”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222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5715016"/>
            <a:ext cx="27595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“¡Un momento! </a:t>
            </a:r>
            <a:endParaRPr lang="es-ES" b="1" dirty="0" smtClean="0"/>
          </a:p>
          <a:p>
            <a:r>
              <a:rPr lang="es-ES" b="1" dirty="0" smtClean="0"/>
              <a:t>El </a:t>
            </a:r>
            <a:r>
              <a:rPr lang="es-ES" b="1" dirty="0"/>
              <a:t>moño no me combina…”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2379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715008" y="8572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/>
              <a:t>“Perdón pero dentro de </a:t>
            </a:r>
            <a:r>
              <a:rPr lang="es-ES" b="1" dirty="0" smtClean="0"/>
              <a:t>poco</a:t>
            </a:r>
          </a:p>
          <a:p>
            <a:r>
              <a:rPr lang="es-ES" b="1" dirty="0" smtClean="0"/>
              <a:t>estaré </a:t>
            </a:r>
            <a:r>
              <a:rPr lang="es-ES" b="1" dirty="0"/>
              <a:t>cubierta de barro…”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press_photo_9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2766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428604"/>
            <a:ext cx="19935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“Las Gafas son de </a:t>
            </a:r>
            <a:endParaRPr lang="es-ES" b="1" dirty="0" smtClean="0"/>
          </a:p>
          <a:p>
            <a:r>
              <a:rPr lang="es-ES" b="1" dirty="0" err="1" smtClean="0"/>
              <a:t>Dolce</a:t>
            </a:r>
            <a:r>
              <a:rPr lang="es-ES" b="1" dirty="0" smtClean="0"/>
              <a:t> </a:t>
            </a:r>
            <a:r>
              <a:rPr lang="es-ES" b="1" dirty="0"/>
              <a:t>&amp; </a:t>
            </a:r>
            <a:r>
              <a:rPr lang="es-ES" b="1" dirty="0" err="1"/>
              <a:t>Gabbana</a:t>
            </a:r>
            <a:r>
              <a:rPr lang="es-ES" b="1" dirty="0"/>
              <a:t>.”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ocompras.com/images/2008/12/nie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-71486"/>
            <a:ext cx="6929486" cy="692948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0"/>
            <a:ext cx="6858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57290" y="285728"/>
            <a:ext cx="32147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“¡Dios mío! ¿De veras se vistió de blanco en una boda?”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fotologs.miarroba.st/photo/4638565/408/578x578/006b3cf200deb617/13843957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-49"/>
            <a:ext cx="6858048" cy="68580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-1"/>
            <a:ext cx="5214974" cy="69479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86314" y="142852"/>
            <a:ext cx="25077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“Ya sé, luzco fabuloso…”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k41.kn3.net/3D57A2BF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89113" cy="735809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Macot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29454" cy="69294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998028" y="642918"/>
            <a:ext cx="21459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/>
              <a:t>“Diseñe esta corona </a:t>
            </a:r>
            <a:endParaRPr lang="es-ES" b="1" dirty="0" smtClean="0"/>
          </a:p>
          <a:p>
            <a:r>
              <a:rPr lang="es-ES" b="1" dirty="0" smtClean="0"/>
              <a:t>yo </a:t>
            </a:r>
            <a:r>
              <a:rPr lang="es-ES" b="1" dirty="0"/>
              <a:t>misma…”</a:t>
            </a:r>
            <a:endParaRPr lang="es-ES" dirty="0"/>
          </a:p>
        </p:txBody>
      </p:sp>
    </p:spTree>
  </p:cSld>
  <p:clrMapOvr>
    <a:masterClrMapping/>
  </p:clrMapOvr>
  <p:transition spd="med" advTm="7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bodaestilo.com/sites/bodaestilo.com/files/flowersfoodweddin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7" y="3394197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6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285728"/>
            <a:ext cx="1025158" cy="72395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357158" y="6286520"/>
            <a:ext cx="76811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58" y="5857892"/>
            <a:ext cx="129646" cy="315372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8393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5715016"/>
            <a:ext cx="688145" cy="76698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1142976" y="500042"/>
            <a:ext cx="7286676" cy="707886"/>
          </a:xfrm>
          <a:prstGeom prst="rect">
            <a:avLst/>
          </a:prstGeom>
          <a:effectLst>
            <a:outerShdw blurRad="63500" dist="609600" dir="9660000" sx="33000" sy="33000" algn="ctr" rotWithShape="0">
              <a:srgbClr val="FFFF00"/>
            </a:outerShdw>
          </a:effectLst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endParaRPr lang="es-ES" sz="40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3951477" y="2500306"/>
            <a:ext cx="26922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72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857356" y="1142984"/>
            <a:ext cx="5643602" cy="421484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 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buen día</a:t>
            </a:r>
            <a:endParaRPr lang="es-ES" sz="36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071538" y="6143644"/>
            <a:ext cx="179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med" advTm="1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ascotas con Estilo…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Mascotas con Estilo…</Template>
  <TotalTime>5</TotalTime>
  <Words>304</Words>
  <Application>Microsoft Office PowerPoint</Application>
  <PresentationFormat>Presentación en pantalla (4:3)</PresentationFormat>
  <Paragraphs>46</Paragraphs>
  <Slides>51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Mascotas con Estilo…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2016-01-23T09:49:25Z</dcterms:created>
  <dcterms:modified xsi:type="dcterms:W3CDTF">2016-01-23T09:55:00Z</dcterms:modified>
</cp:coreProperties>
</file>