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activeX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8" r:id="rId3"/>
    <p:sldId id="256" r:id="rId4"/>
    <p:sldId id="257" r:id="rId5"/>
    <p:sldId id="259" r:id="rId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GNCtl6HdrUbHH3XxOqFow" hashData="++5no+NVEX7Ff6QDfaDlpHtEQv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EAB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64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7794-0233-4AD5-B8B0-615948C87E36}" type="datetimeFigureOut">
              <a:rPr lang="es-ES" smtClean="0"/>
              <a:pPr/>
              <a:t>24/11/2012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EA8C-48B6-4FEF-80A5-582656932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7794-0233-4AD5-B8B0-615948C87E36}" type="datetimeFigureOut">
              <a:rPr lang="es-ES" smtClean="0"/>
              <a:pPr/>
              <a:t>24/11/2012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EA8C-48B6-4FEF-80A5-582656932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7794-0233-4AD5-B8B0-615948C87E36}" type="datetimeFigureOut">
              <a:rPr lang="es-ES" smtClean="0"/>
              <a:pPr/>
              <a:t>24/11/2012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EA8C-48B6-4FEF-80A5-582656932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7794-0233-4AD5-B8B0-615948C87E36}" type="datetimeFigureOut">
              <a:rPr lang="es-ES" smtClean="0"/>
              <a:pPr/>
              <a:t>24/11/2012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EA8C-48B6-4FEF-80A5-582656932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7794-0233-4AD5-B8B0-615948C87E36}" type="datetimeFigureOut">
              <a:rPr lang="es-ES" smtClean="0"/>
              <a:pPr/>
              <a:t>24/11/2012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EA8C-48B6-4FEF-80A5-582656932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7794-0233-4AD5-B8B0-615948C87E36}" type="datetimeFigureOut">
              <a:rPr lang="es-ES" smtClean="0"/>
              <a:pPr/>
              <a:t>24/11/2012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EA8C-48B6-4FEF-80A5-582656932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7794-0233-4AD5-B8B0-615948C87E36}" type="datetimeFigureOut">
              <a:rPr lang="es-ES" smtClean="0"/>
              <a:pPr/>
              <a:t>24/11/2012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EA8C-48B6-4FEF-80A5-582656932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7794-0233-4AD5-B8B0-615948C87E36}" type="datetimeFigureOut">
              <a:rPr lang="es-ES" smtClean="0"/>
              <a:pPr/>
              <a:t>24/11/2012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EA8C-48B6-4FEF-80A5-582656932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7794-0233-4AD5-B8B0-615948C87E36}" type="datetimeFigureOut">
              <a:rPr lang="es-ES" smtClean="0"/>
              <a:pPr/>
              <a:t>24/11/2012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EA8C-48B6-4FEF-80A5-582656932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7794-0233-4AD5-B8B0-615948C87E36}" type="datetimeFigureOut">
              <a:rPr lang="es-ES" smtClean="0"/>
              <a:pPr/>
              <a:t>24/11/2012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EA8C-48B6-4FEF-80A5-582656932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7794-0233-4AD5-B8B0-615948C87E36}" type="datetimeFigureOut">
              <a:rPr lang="es-ES" smtClean="0"/>
              <a:pPr/>
              <a:t>24/11/2012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0EA8C-48B6-4FEF-80A5-582656932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4DB361-424E-484C-A1DD-6C8667FFA36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B7794-0233-4AD5-B8B0-615948C87E36}" type="datetimeFigureOut">
              <a:rPr lang="es-ES" smtClean="0"/>
              <a:pPr/>
              <a:t>24/11/2012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30EA8C-48B6-4FEF-80A5-5826569320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4CEEAAD-7246-4262-961D-E22C5FDAB11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ecision-penalties-bi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00628" y="4572008"/>
            <a:ext cx="3720762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3600" b="1" dirty="0" smtClean="0">
                <a:solidFill>
                  <a:srgbClr val="FFFF00"/>
                </a:solidFill>
                <a:latin typeface="Snap ITC" pitchFamily="82" charset="0"/>
              </a:rPr>
              <a:t>Marcar</a:t>
            </a:r>
            <a:r>
              <a:rPr lang="es-ES" sz="3600" dirty="0" smtClean="0">
                <a:solidFill>
                  <a:srgbClr val="FFFF00"/>
                </a:solidFill>
                <a:latin typeface="Snap ITC" pitchFamily="82" charset="0"/>
              </a:rPr>
              <a:t> Goles</a:t>
            </a:r>
          </a:p>
          <a:p>
            <a:r>
              <a:rPr lang="es-ES" sz="3600" dirty="0" smtClean="0">
                <a:solidFill>
                  <a:srgbClr val="FFFF00"/>
                </a:solidFill>
                <a:latin typeface="Snap ITC" pitchFamily="82" charset="0"/>
              </a:rPr>
              <a:t> De </a:t>
            </a:r>
            <a:r>
              <a:rPr lang="es-ES" sz="3600" b="1" dirty="0" smtClean="0">
                <a:solidFill>
                  <a:srgbClr val="FFFF00"/>
                </a:solidFill>
                <a:latin typeface="Snap ITC" pitchFamily="82" charset="0"/>
              </a:rPr>
              <a:t>Penaltis</a:t>
            </a:r>
            <a:endParaRPr lang="es-ES" sz="3600" dirty="0">
              <a:solidFill>
                <a:srgbClr val="FFFF00"/>
              </a:solidFill>
              <a:latin typeface="Snap ITC" pitchFamily="82" charset="0"/>
            </a:endParaRPr>
          </a:p>
        </p:txBody>
      </p:sp>
      <p:pic>
        <p:nvPicPr>
          <p:cNvPr id="6" name="Picture 2" descr="http://k05.kn3.net/496C42B99.pn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8072462" y="5643578"/>
            <a:ext cx="614344" cy="61434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14282" y="5715016"/>
            <a:ext cx="3581173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000" b="1" dirty="0" smtClean="0">
                <a:ln/>
                <a:solidFill>
                  <a:schemeClr val="accent3"/>
                </a:solidFill>
                <a:latin typeface="Matura MT Script Capitals" pitchFamily="66" charset="0"/>
              </a:rPr>
              <a:t>Francisco del Olmo-Jazmín</a:t>
            </a:r>
            <a:endParaRPr lang="es-ES" sz="2000" b="1" dirty="0">
              <a:ln/>
              <a:solidFill>
                <a:schemeClr val="accent3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Click="0" advTm="6000">
    <p:sndAc>
      <p:stSnd loop="1">
        <p:snd r:embed="rId2" name="estadio soni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8458200" cy="3600450"/>
          </a:xfrm>
        </p:spPr>
        <p:txBody>
          <a:bodyPr>
            <a:norm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214678" y="285728"/>
            <a:ext cx="564357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Descripción </a:t>
            </a: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Estamos en la tanda de penaltis... ¿superarás la presión? </a:t>
            </a:r>
          </a:p>
          <a:p>
            <a:endParaRPr lang="es-E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¿Cómo jugar Lanzamiento de Penaltis ? </a:t>
            </a:r>
          </a:p>
          <a:p>
            <a:endParaRPr lang="es-E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Haz clic para apuntar el balón. Marca el número de goles objetivo para superar cada nivel en este juego de fútbol de alta presión</a:t>
            </a:r>
            <a:r>
              <a:rPr lang="es-ES" b="1" dirty="0" smtClean="0">
                <a:solidFill>
                  <a:srgbClr val="FFFF00"/>
                </a:solidFill>
                <a:latin typeface="Maiandra GD" pitchFamily="34" charset="0"/>
              </a:rPr>
              <a:t>.</a:t>
            </a:r>
            <a:r>
              <a:rPr lang="es-ES" b="1" dirty="0" smtClean="0">
                <a:latin typeface="Maiandra GD" pitchFamily="34" charset="0"/>
              </a:rPr>
              <a:t> </a:t>
            </a:r>
          </a:p>
          <a:p>
            <a:endParaRPr lang="es-ES" sz="2400" b="1" dirty="0" smtClean="0">
              <a:solidFill>
                <a:srgbClr val="FFFF00"/>
              </a:solidFill>
              <a:latin typeface="Maiandra GD" pitchFamily="34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latin typeface="Maiandra GD" pitchFamily="34" charset="0"/>
              </a:rPr>
              <a:t>En el primer nivel tienes que conseguir marcar 5 goles si lo consigues ,pasas  al segundo nivel que tienes que marcar 6 goles , </a:t>
            </a:r>
            <a:r>
              <a:rPr lang="es-ES" sz="2400" b="1" dirty="0" smtClean="0">
                <a:solidFill>
                  <a:srgbClr val="FFFF00"/>
                </a:solidFill>
                <a:latin typeface="Maiandra GD" pitchFamily="34" charset="0"/>
              </a:rPr>
              <a:t>después </a:t>
            </a:r>
            <a:r>
              <a:rPr lang="es-ES" sz="2400" b="1" dirty="0" smtClean="0">
                <a:solidFill>
                  <a:srgbClr val="FFFF00"/>
                </a:solidFill>
                <a:latin typeface="Maiandra GD" pitchFamily="34" charset="0"/>
              </a:rPr>
              <a:t>de seis </a:t>
            </a:r>
            <a:r>
              <a:rPr lang="es-ES" sz="2400" b="1" dirty="0" smtClean="0">
                <a:solidFill>
                  <a:srgbClr val="FFFF00"/>
                </a:solidFill>
                <a:latin typeface="Maiandra GD" pitchFamily="34" charset="0"/>
              </a:rPr>
              <a:t> automáticamente </a:t>
            </a:r>
            <a:r>
              <a:rPr lang="es-ES" sz="2400" b="1" dirty="0" smtClean="0">
                <a:solidFill>
                  <a:srgbClr val="FFFF00"/>
                </a:solidFill>
                <a:latin typeface="Maiandra GD" pitchFamily="34" charset="0"/>
              </a:rPr>
              <a:t>te irá indicando los goles a marcar</a:t>
            </a:r>
            <a:endParaRPr lang="es-ES" sz="2400" b="1" dirty="0">
              <a:solidFill>
                <a:srgbClr val="FFFF00"/>
              </a:solidFill>
              <a:latin typeface="Maiandra GD" pitchFamily="34" charset="0"/>
            </a:endParaRPr>
          </a:p>
        </p:txBody>
      </p:sp>
      <p:pic>
        <p:nvPicPr>
          <p:cNvPr id="2050" name="Picture 2" descr="http://k05.kn3.net/496C42B9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571744"/>
            <a:ext cx="2614608" cy="2614608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1026" name="ShockwaveFlash1" r:id="rId2" imgW="9142857" imgH="6857143"/>
    </p:controls>
  </p:cSld>
  <p:clrMapOvr>
    <a:masterClrMapping/>
  </p:clrMapOvr>
  <p:transition advClick="0" advTm="3600000">
    <p:sndAc>
      <p:endSnd/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ARCANDO GOLES DE PENALTI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MARCANDO GOLES DE PENALTIS</Template>
  <TotalTime>0</TotalTime>
  <Words>126</Words>
  <Application>Microsoft Office PowerPoint</Application>
  <PresentationFormat>Presentación en pantalla (4:3)</PresentationFormat>
  <Paragraphs>27</Paragraphs>
  <Slides>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6" baseType="lpstr">
      <vt:lpstr>MARCANDO GOLES DE PENALTIS</vt:lpstr>
      <vt:lpstr>Diseño predeterminado</vt:lpstr>
      <vt:lpstr>Diapositiva 1</vt:lpstr>
      <vt:lpstr>    </vt:lpstr>
      <vt:lpstr>Diapositiva 3</vt:lpstr>
      <vt:lpstr>Diapositiva 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2012-11-24T13:31:41Z</dcterms:created>
  <dcterms:modified xsi:type="dcterms:W3CDTF">2012-11-24T13:35:51Z</dcterms:modified>
</cp:coreProperties>
</file>