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56" r:id="rId2"/>
    <p:sldId id="257" r:id="rId3"/>
    <p:sldId id="258" r:id="rId4"/>
    <p:sldId id="261" r:id="rId5"/>
    <p:sldId id="260" r:id="rId6"/>
    <p:sldId id="259" r:id="rId7"/>
    <p:sldId id="264" r:id="rId8"/>
    <p:sldId id="262" r:id="rId9"/>
    <p:sldId id="263" r:id="rId10"/>
    <p:sldId id="265" r:id="rId11"/>
    <p:sldId id="266" r:id="rId12"/>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olacho" initials="c" lastIdx="2" clrIdx="0">
    <p:extLst>
      <p:ext uri="{19B8F6BF-5375-455C-9EA6-DF929625EA0E}">
        <p15:presenceInfo xmlns:p15="http://schemas.microsoft.com/office/powerpoint/2012/main" userId="colacho"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325" autoAdjust="0"/>
    <p:restoredTop sz="94660"/>
  </p:normalViewPr>
  <p:slideViewPr>
    <p:cSldViewPr snapToGrid="0">
      <p:cViewPr varScale="1">
        <p:scale>
          <a:sx n="53" d="100"/>
          <a:sy n="53" d="100"/>
        </p:scale>
        <p:origin x="77" y="78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commentAuthors" Target="commentAuthor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535ABE8-BC8B-4366-AC89-4422B212A4E0}"/>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AB309139-8475-4644-8EF0-B68E99B6ED4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F331F5F5-753F-4289-9A2A-A2FDFC558D30}"/>
              </a:ext>
            </a:extLst>
          </p:cNvPr>
          <p:cNvSpPr>
            <a:spLocks noGrp="1"/>
          </p:cNvSpPr>
          <p:nvPr>
            <p:ph type="dt" sz="half" idx="10"/>
          </p:nvPr>
        </p:nvSpPr>
        <p:spPr/>
        <p:txBody>
          <a:bodyPr/>
          <a:lstStyle/>
          <a:p>
            <a:fld id="{24442BB6-8D87-4E60-966D-8B312FD911B3}" type="datetimeFigureOut">
              <a:rPr lang="es-ES" smtClean="0"/>
              <a:t>08/04/2020</a:t>
            </a:fld>
            <a:endParaRPr lang="es-ES"/>
          </a:p>
        </p:txBody>
      </p:sp>
      <p:sp>
        <p:nvSpPr>
          <p:cNvPr id="5" name="Marcador de pie de página 4">
            <a:extLst>
              <a:ext uri="{FF2B5EF4-FFF2-40B4-BE49-F238E27FC236}">
                <a16:creationId xmlns:a16="http://schemas.microsoft.com/office/drawing/2014/main" id="{4B3E1939-DCD0-4CF1-8FF2-2F1DD65C6E0A}"/>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B26899E0-4AB2-400C-B887-EF5F2CEE512A}"/>
              </a:ext>
            </a:extLst>
          </p:cNvPr>
          <p:cNvSpPr>
            <a:spLocks noGrp="1"/>
          </p:cNvSpPr>
          <p:nvPr>
            <p:ph type="sldNum" sz="quarter" idx="12"/>
          </p:nvPr>
        </p:nvSpPr>
        <p:spPr/>
        <p:txBody>
          <a:bodyPr/>
          <a:lstStyle/>
          <a:p>
            <a:fld id="{2EC08F84-83D4-4248-B5FA-9C69F27D82DE}" type="slidenum">
              <a:rPr lang="es-ES" smtClean="0"/>
              <a:t>‹Nº›</a:t>
            </a:fld>
            <a:endParaRPr lang="es-ES"/>
          </a:p>
        </p:txBody>
      </p:sp>
    </p:spTree>
    <p:extLst>
      <p:ext uri="{BB962C8B-B14F-4D97-AF65-F5344CB8AC3E}">
        <p14:creationId xmlns:p14="http://schemas.microsoft.com/office/powerpoint/2010/main" val="35187080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8BA3262-FD1B-4274-BE5A-D7FFC7CAE0BB}"/>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29B4058E-5A4C-4960-B5B7-379D7308B83F}"/>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1ABFEB8A-B0C0-4E56-85DE-10F7B6956398}"/>
              </a:ext>
            </a:extLst>
          </p:cNvPr>
          <p:cNvSpPr>
            <a:spLocks noGrp="1"/>
          </p:cNvSpPr>
          <p:nvPr>
            <p:ph type="dt" sz="half" idx="10"/>
          </p:nvPr>
        </p:nvSpPr>
        <p:spPr/>
        <p:txBody>
          <a:bodyPr/>
          <a:lstStyle/>
          <a:p>
            <a:fld id="{24442BB6-8D87-4E60-966D-8B312FD911B3}" type="datetimeFigureOut">
              <a:rPr lang="es-ES" smtClean="0"/>
              <a:t>08/04/2020</a:t>
            </a:fld>
            <a:endParaRPr lang="es-ES"/>
          </a:p>
        </p:txBody>
      </p:sp>
      <p:sp>
        <p:nvSpPr>
          <p:cNvPr id="5" name="Marcador de pie de página 4">
            <a:extLst>
              <a:ext uri="{FF2B5EF4-FFF2-40B4-BE49-F238E27FC236}">
                <a16:creationId xmlns:a16="http://schemas.microsoft.com/office/drawing/2014/main" id="{04975AFE-4256-4458-BD6D-C52C8A6DAC00}"/>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4A009864-5E38-4CB9-B2D1-85C2CFEA344F}"/>
              </a:ext>
            </a:extLst>
          </p:cNvPr>
          <p:cNvSpPr>
            <a:spLocks noGrp="1"/>
          </p:cNvSpPr>
          <p:nvPr>
            <p:ph type="sldNum" sz="quarter" idx="12"/>
          </p:nvPr>
        </p:nvSpPr>
        <p:spPr/>
        <p:txBody>
          <a:bodyPr/>
          <a:lstStyle/>
          <a:p>
            <a:fld id="{2EC08F84-83D4-4248-B5FA-9C69F27D82DE}" type="slidenum">
              <a:rPr lang="es-ES" smtClean="0"/>
              <a:t>‹Nº›</a:t>
            </a:fld>
            <a:endParaRPr lang="es-ES"/>
          </a:p>
        </p:txBody>
      </p:sp>
    </p:spTree>
    <p:extLst>
      <p:ext uri="{BB962C8B-B14F-4D97-AF65-F5344CB8AC3E}">
        <p14:creationId xmlns:p14="http://schemas.microsoft.com/office/powerpoint/2010/main" val="5743239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6F3128D-8E5B-4509-A930-8A4A25A18756}"/>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p>
        </p:txBody>
      </p:sp>
      <p:sp>
        <p:nvSpPr>
          <p:cNvPr id="3" name="Marcador de texto 2">
            <a:extLst>
              <a:ext uri="{FF2B5EF4-FFF2-40B4-BE49-F238E27FC236}">
                <a16:creationId xmlns:a16="http://schemas.microsoft.com/office/drawing/2014/main" id="{F6F59FD6-BEDF-4A5D-8D3B-860083928E4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D8A0A351-0C72-493C-990A-C9CC2C88F185}"/>
              </a:ext>
            </a:extLst>
          </p:cNvPr>
          <p:cNvSpPr>
            <a:spLocks noGrp="1"/>
          </p:cNvSpPr>
          <p:nvPr>
            <p:ph type="dt" sz="half" idx="10"/>
          </p:nvPr>
        </p:nvSpPr>
        <p:spPr/>
        <p:txBody>
          <a:bodyPr/>
          <a:lstStyle/>
          <a:p>
            <a:fld id="{24442BB6-8D87-4E60-966D-8B312FD911B3}" type="datetimeFigureOut">
              <a:rPr lang="es-ES" smtClean="0"/>
              <a:t>08/04/2020</a:t>
            </a:fld>
            <a:endParaRPr lang="es-ES"/>
          </a:p>
        </p:txBody>
      </p:sp>
      <p:sp>
        <p:nvSpPr>
          <p:cNvPr id="5" name="Marcador de pie de página 4">
            <a:extLst>
              <a:ext uri="{FF2B5EF4-FFF2-40B4-BE49-F238E27FC236}">
                <a16:creationId xmlns:a16="http://schemas.microsoft.com/office/drawing/2014/main" id="{4A8045D6-3964-4CEE-87C4-7644F3599FC6}"/>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B12088E9-2153-4A02-8BE2-FA2E5076B446}"/>
              </a:ext>
            </a:extLst>
          </p:cNvPr>
          <p:cNvSpPr>
            <a:spLocks noGrp="1"/>
          </p:cNvSpPr>
          <p:nvPr>
            <p:ph type="sldNum" sz="quarter" idx="12"/>
          </p:nvPr>
        </p:nvSpPr>
        <p:spPr/>
        <p:txBody>
          <a:bodyPr/>
          <a:lstStyle/>
          <a:p>
            <a:fld id="{2EC08F84-83D4-4248-B5FA-9C69F27D82DE}" type="slidenum">
              <a:rPr lang="es-ES" smtClean="0"/>
              <a:t>‹Nº›</a:t>
            </a:fld>
            <a:endParaRPr lang="es-ES"/>
          </a:p>
        </p:txBody>
      </p:sp>
    </p:spTree>
    <p:extLst>
      <p:ext uri="{BB962C8B-B14F-4D97-AF65-F5344CB8AC3E}">
        <p14:creationId xmlns:p14="http://schemas.microsoft.com/office/powerpoint/2010/main" val="30934397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7D237AE-7A3A-42F6-8A6F-9C1A2DB62588}"/>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DAD3A48D-DCA8-4FA1-9E4F-3BB82F296080}"/>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A98045DC-A93E-445F-A0BF-1740C617F7E2}"/>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B08C41D8-1F18-4DCD-B050-12464A70120E}"/>
              </a:ext>
            </a:extLst>
          </p:cNvPr>
          <p:cNvSpPr>
            <a:spLocks noGrp="1"/>
          </p:cNvSpPr>
          <p:nvPr>
            <p:ph type="dt" sz="half" idx="10"/>
          </p:nvPr>
        </p:nvSpPr>
        <p:spPr/>
        <p:txBody>
          <a:bodyPr/>
          <a:lstStyle/>
          <a:p>
            <a:fld id="{24442BB6-8D87-4E60-966D-8B312FD911B3}" type="datetimeFigureOut">
              <a:rPr lang="es-ES" smtClean="0"/>
              <a:t>08/04/2020</a:t>
            </a:fld>
            <a:endParaRPr lang="es-ES"/>
          </a:p>
        </p:txBody>
      </p:sp>
      <p:sp>
        <p:nvSpPr>
          <p:cNvPr id="6" name="Marcador de pie de página 5">
            <a:extLst>
              <a:ext uri="{FF2B5EF4-FFF2-40B4-BE49-F238E27FC236}">
                <a16:creationId xmlns:a16="http://schemas.microsoft.com/office/drawing/2014/main" id="{DADE3CE3-C988-4839-AA6F-145E5E8150FC}"/>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5C1E3656-919C-4719-A359-A1E7E886D696}"/>
              </a:ext>
            </a:extLst>
          </p:cNvPr>
          <p:cNvSpPr>
            <a:spLocks noGrp="1"/>
          </p:cNvSpPr>
          <p:nvPr>
            <p:ph type="sldNum" sz="quarter" idx="12"/>
          </p:nvPr>
        </p:nvSpPr>
        <p:spPr/>
        <p:txBody>
          <a:bodyPr/>
          <a:lstStyle/>
          <a:p>
            <a:fld id="{2EC08F84-83D4-4248-B5FA-9C69F27D82DE}" type="slidenum">
              <a:rPr lang="es-ES" smtClean="0"/>
              <a:t>‹Nº›</a:t>
            </a:fld>
            <a:endParaRPr lang="es-ES"/>
          </a:p>
        </p:txBody>
      </p:sp>
    </p:spTree>
    <p:extLst>
      <p:ext uri="{BB962C8B-B14F-4D97-AF65-F5344CB8AC3E}">
        <p14:creationId xmlns:p14="http://schemas.microsoft.com/office/powerpoint/2010/main" val="16276589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19CEB7C-1597-415B-97A3-D478AE20E6AF}"/>
              </a:ext>
            </a:extLst>
          </p:cNvPr>
          <p:cNvSpPr>
            <a:spLocks noGrp="1"/>
          </p:cNvSpPr>
          <p:nvPr>
            <p:ph type="title"/>
          </p:nvPr>
        </p:nvSpPr>
        <p:spPr>
          <a:xfrm>
            <a:off x="839788" y="365125"/>
            <a:ext cx="10515600" cy="1325563"/>
          </a:xfrm>
        </p:spPr>
        <p:txBody>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id="{362BB56D-3DFB-4F8A-AF19-E3BE8B8F1F8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9F4DBD00-E262-4645-B896-9733D197D69D}"/>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3189AE41-2238-4786-AD0E-F086F943714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5DDFB7E7-EAD8-4A6B-B4E3-B2B02CE147B3}"/>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F8B7248D-B552-4E1D-A34D-D7D64738CA78}"/>
              </a:ext>
            </a:extLst>
          </p:cNvPr>
          <p:cNvSpPr>
            <a:spLocks noGrp="1"/>
          </p:cNvSpPr>
          <p:nvPr>
            <p:ph type="dt" sz="half" idx="10"/>
          </p:nvPr>
        </p:nvSpPr>
        <p:spPr/>
        <p:txBody>
          <a:bodyPr/>
          <a:lstStyle/>
          <a:p>
            <a:fld id="{24442BB6-8D87-4E60-966D-8B312FD911B3}" type="datetimeFigureOut">
              <a:rPr lang="es-ES" smtClean="0"/>
              <a:t>08/04/2020</a:t>
            </a:fld>
            <a:endParaRPr lang="es-ES"/>
          </a:p>
        </p:txBody>
      </p:sp>
      <p:sp>
        <p:nvSpPr>
          <p:cNvPr id="8" name="Marcador de pie de página 7">
            <a:extLst>
              <a:ext uri="{FF2B5EF4-FFF2-40B4-BE49-F238E27FC236}">
                <a16:creationId xmlns:a16="http://schemas.microsoft.com/office/drawing/2014/main" id="{F2804E90-0A09-47FB-8694-D106DBAC693B}"/>
              </a:ext>
            </a:extLst>
          </p:cNvPr>
          <p:cNvSpPr>
            <a:spLocks noGrp="1"/>
          </p:cNvSpPr>
          <p:nvPr>
            <p:ph type="ftr" sz="quarter" idx="11"/>
          </p:nvPr>
        </p:nvSpPr>
        <p:spPr/>
        <p:txBody>
          <a:bodyPr/>
          <a:lstStyle/>
          <a:p>
            <a:endParaRPr lang="es-ES"/>
          </a:p>
        </p:txBody>
      </p:sp>
      <p:sp>
        <p:nvSpPr>
          <p:cNvPr id="9" name="Marcador de número de diapositiva 8">
            <a:extLst>
              <a:ext uri="{FF2B5EF4-FFF2-40B4-BE49-F238E27FC236}">
                <a16:creationId xmlns:a16="http://schemas.microsoft.com/office/drawing/2014/main" id="{C83667CE-6CD7-4C00-A42D-7A8315161BB1}"/>
              </a:ext>
            </a:extLst>
          </p:cNvPr>
          <p:cNvSpPr>
            <a:spLocks noGrp="1"/>
          </p:cNvSpPr>
          <p:nvPr>
            <p:ph type="sldNum" sz="quarter" idx="12"/>
          </p:nvPr>
        </p:nvSpPr>
        <p:spPr/>
        <p:txBody>
          <a:bodyPr/>
          <a:lstStyle/>
          <a:p>
            <a:fld id="{2EC08F84-83D4-4248-B5FA-9C69F27D82DE}" type="slidenum">
              <a:rPr lang="es-ES" smtClean="0"/>
              <a:t>‹Nº›</a:t>
            </a:fld>
            <a:endParaRPr lang="es-ES"/>
          </a:p>
        </p:txBody>
      </p:sp>
    </p:spTree>
    <p:extLst>
      <p:ext uri="{BB962C8B-B14F-4D97-AF65-F5344CB8AC3E}">
        <p14:creationId xmlns:p14="http://schemas.microsoft.com/office/powerpoint/2010/main" val="26297739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2331AAF-35A5-40FE-B1B7-EA1C31419752}"/>
              </a:ext>
            </a:extLst>
          </p:cNvPr>
          <p:cNvSpPr>
            <a:spLocks noGrp="1"/>
          </p:cNvSpPr>
          <p:nvPr>
            <p:ph type="title"/>
          </p:nvPr>
        </p:nvSpPr>
        <p:spPr/>
        <p:txBody>
          <a:bodyPr/>
          <a:lstStyle/>
          <a:p>
            <a:r>
              <a:rPr lang="es-ES"/>
              <a:t>Haga clic para modificar el estilo de título del patrón</a:t>
            </a:r>
          </a:p>
        </p:txBody>
      </p:sp>
      <p:sp>
        <p:nvSpPr>
          <p:cNvPr id="3" name="Marcador de fecha 2">
            <a:extLst>
              <a:ext uri="{FF2B5EF4-FFF2-40B4-BE49-F238E27FC236}">
                <a16:creationId xmlns:a16="http://schemas.microsoft.com/office/drawing/2014/main" id="{3E3E1C49-84D7-423F-9213-9BAB1E31BE62}"/>
              </a:ext>
            </a:extLst>
          </p:cNvPr>
          <p:cNvSpPr>
            <a:spLocks noGrp="1"/>
          </p:cNvSpPr>
          <p:nvPr>
            <p:ph type="dt" sz="half" idx="10"/>
          </p:nvPr>
        </p:nvSpPr>
        <p:spPr/>
        <p:txBody>
          <a:bodyPr/>
          <a:lstStyle/>
          <a:p>
            <a:fld id="{24442BB6-8D87-4E60-966D-8B312FD911B3}" type="datetimeFigureOut">
              <a:rPr lang="es-ES" smtClean="0"/>
              <a:t>08/04/2020</a:t>
            </a:fld>
            <a:endParaRPr lang="es-ES"/>
          </a:p>
        </p:txBody>
      </p:sp>
      <p:sp>
        <p:nvSpPr>
          <p:cNvPr id="4" name="Marcador de pie de página 3">
            <a:extLst>
              <a:ext uri="{FF2B5EF4-FFF2-40B4-BE49-F238E27FC236}">
                <a16:creationId xmlns:a16="http://schemas.microsoft.com/office/drawing/2014/main" id="{6E237745-5CC4-4503-A85D-AB83D137C759}"/>
              </a:ext>
            </a:extLst>
          </p:cNvPr>
          <p:cNvSpPr>
            <a:spLocks noGrp="1"/>
          </p:cNvSpPr>
          <p:nvPr>
            <p:ph type="ftr" sz="quarter" idx="11"/>
          </p:nvPr>
        </p:nvSpPr>
        <p:spPr/>
        <p:txBody>
          <a:bodyPr/>
          <a:lstStyle/>
          <a:p>
            <a:endParaRPr lang="es-ES"/>
          </a:p>
        </p:txBody>
      </p:sp>
      <p:sp>
        <p:nvSpPr>
          <p:cNvPr id="5" name="Marcador de número de diapositiva 4">
            <a:extLst>
              <a:ext uri="{FF2B5EF4-FFF2-40B4-BE49-F238E27FC236}">
                <a16:creationId xmlns:a16="http://schemas.microsoft.com/office/drawing/2014/main" id="{78C9FD2F-5224-4C2B-A6F5-AFE62E85CAB3}"/>
              </a:ext>
            </a:extLst>
          </p:cNvPr>
          <p:cNvSpPr>
            <a:spLocks noGrp="1"/>
          </p:cNvSpPr>
          <p:nvPr>
            <p:ph type="sldNum" sz="quarter" idx="12"/>
          </p:nvPr>
        </p:nvSpPr>
        <p:spPr/>
        <p:txBody>
          <a:bodyPr/>
          <a:lstStyle/>
          <a:p>
            <a:fld id="{2EC08F84-83D4-4248-B5FA-9C69F27D82DE}" type="slidenum">
              <a:rPr lang="es-ES" smtClean="0"/>
              <a:t>‹Nº›</a:t>
            </a:fld>
            <a:endParaRPr lang="es-ES"/>
          </a:p>
        </p:txBody>
      </p:sp>
    </p:spTree>
    <p:extLst>
      <p:ext uri="{BB962C8B-B14F-4D97-AF65-F5344CB8AC3E}">
        <p14:creationId xmlns:p14="http://schemas.microsoft.com/office/powerpoint/2010/main" val="37819905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7A9FAD3C-6E7E-435F-8E95-214C2FE1543F}"/>
              </a:ext>
            </a:extLst>
          </p:cNvPr>
          <p:cNvSpPr>
            <a:spLocks noGrp="1"/>
          </p:cNvSpPr>
          <p:nvPr>
            <p:ph type="dt" sz="half" idx="10"/>
          </p:nvPr>
        </p:nvSpPr>
        <p:spPr/>
        <p:txBody>
          <a:bodyPr/>
          <a:lstStyle/>
          <a:p>
            <a:fld id="{24442BB6-8D87-4E60-966D-8B312FD911B3}" type="datetimeFigureOut">
              <a:rPr lang="es-ES" smtClean="0"/>
              <a:t>08/04/2020</a:t>
            </a:fld>
            <a:endParaRPr lang="es-ES"/>
          </a:p>
        </p:txBody>
      </p:sp>
      <p:sp>
        <p:nvSpPr>
          <p:cNvPr id="3" name="Marcador de pie de página 2">
            <a:extLst>
              <a:ext uri="{FF2B5EF4-FFF2-40B4-BE49-F238E27FC236}">
                <a16:creationId xmlns:a16="http://schemas.microsoft.com/office/drawing/2014/main" id="{8F2A77E2-71C9-46A3-89DE-CA53540D6487}"/>
              </a:ext>
            </a:extLst>
          </p:cNvPr>
          <p:cNvSpPr>
            <a:spLocks noGrp="1"/>
          </p:cNvSpPr>
          <p:nvPr>
            <p:ph type="ftr" sz="quarter" idx="11"/>
          </p:nvPr>
        </p:nvSpPr>
        <p:spPr/>
        <p:txBody>
          <a:bodyPr/>
          <a:lstStyle/>
          <a:p>
            <a:endParaRPr lang="es-ES"/>
          </a:p>
        </p:txBody>
      </p:sp>
      <p:sp>
        <p:nvSpPr>
          <p:cNvPr id="4" name="Marcador de número de diapositiva 3">
            <a:extLst>
              <a:ext uri="{FF2B5EF4-FFF2-40B4-BE49-F238E27FC236}">
                <a16:creationId xmlns:a16="http://schemas.microsoft.com/office/drawing/2014/main" id="{CF6FA363-1E0E-4854-8B49-E7E49FA1E06B}"/>
              </a:ext>
            </a:extLst>
          </p:cNvPr>
          <p:cNvSpPr>
            <a:spLocks noGrp="1"/>
          </p:cNvSpPr>
          <p:nvPr>
            <p:ph type="sldNum" sz="quarter" idx="12"/>
          </p:nvPr>
        </p:nvSpPr>
        <p:spPr/>
        <p:txBody>
          <a:bodyPr/>
          <a:lstStyle/>
          <a:p>
            <a:fld id="{2EC08F84-83D4-4248-B5FA-9C69F27D82DE}" type="slidenum">
              <a:rPr lang="es-ES" smtClean="0"/>
              <a:t>‹Nº›</a:t>
            </a:fld>
            <a:endParaRPr lang="es-ES"/>
          </a:p>
        </p:txBody>
      </p:sp>
    </p:spTree>
    <p:extLst>
      <p:ext uri="{BB962C8B-B14F-4D97-AF65-F5344CB8AC3E}">
        <p14:creationId xmlns:p14="http://schemas.microsoft.com/office/powerpoint/2010/main" val="940424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AEC9763-3BDA-4308-B413-489B830ECD09}"/>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F3308884-B915-4A6E-8E8A-19112357D95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0ABCC158-3DBF-4609-854A-639BF48B441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D35643DC-BD30-4808-A154-9277018EE6E7}"/>
              </a:ext>
            </a:extLst>
          </p:cNvPr>
          <p:cNvSpPr>
            <a:spLocks noGrp="1"/>
          </p:cNvSpPr>
          <p:nvPr>
            <p:ph type="dt" sz="half" idx="10"/>
          </p:nvPr>
        </p:nvSpPr>
        <p:spPr/>
        <p:txBody>
          <a:bodyPr/>
          <a:lstStyle/>
          <a:p>
            <a:fld id="{24442BB6-8D87-4E60-966D-8B312FD911B3}" type="datetimeFigureOut">
              <a:rPr lang="es-ES" smtClean="0"/>
              <a:t>08/04/2020</a:t>
            </a:fld>
            <a:endParaRPr lang="es-ES"/>
          </a:p>
        </p:txBody>
      </p:sp>
      <p:sp>
        <p:nvSpPr>
          <p:cNvPr id="6" name="Marcador de pie de página 5">
            <a:extLst>
              <a:ext uri="{FF2B5EF4-FFF2-40B4-BE49-F238E27FC236}">
                <a16:creationId xmlns:a16="http://schemas.microsoft.com/office/drawing/2014/main" id="{CB3B40FB-80E4-49A5-9EFA-4270E9FA440D}"/>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459A4AFE-5CFB-43F2-A91C-21F0CDAD4061}"/>
              </a:ext>
            </a:extLst>
          </p:cNvPr>
          <p:cNvSpPr>
            <a:spLocks noGrp="1"/>
          </p:cNvSpPr>
          <p:nvPr>
            <p:ph type="sldNum" sz="quarter" idx="12"/>
          </p:nvPr>
        </p:nvSpPr>
        <p:spPr/>
        <p:txBody>
          <a:bodyPr/>
          <a:lstStyle/>
          <a:p>
            <a:fld id="{2EC08F84-83D4-4248-B5FA-9C69F27D82DE}" type="slidenum">
              <a:rPr lang="es-ES" smtClean="0"/>
              <a:t>‹Nº›</a:t>
            </a:fld>
            <a:endParaRPr lang="es-ES"/>
          </a:p>
        </p:txBody>
      </p:sp>
    </p:spTree>
    <p:extLst>
      <p:ext uri="{BB962C8B-B14F-4D97-AF65-F5344CB8AC3E}">
        <p14:creationId xmlns:p14="http://schemas.microsoft.com/office/powerpoint/2010/main" val="8701375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FD1242C-8117-4049-8419-7C1326E349E4}"/>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posición de imagen 2">
            <a:extLst>
              <a:ext uri="{FF2B5EF4-FFF2-40B4-BE49-F238E27FC236}">
                <a16:creationId xmlns:a16="http://schemas.microsoft.com/office/drawing/2014/main" id="{3F9F77E8-F053-42CE-9368-2324FFF309C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a:extLst>
              <a:ext uri="{FF2B5EF4-FFF2-40B4-BE49-F238E27FC236}">
                <a16:creationId xmlns:a16="http://schemas.microsoft.com/office/drawing/2014/main" id="{7BE9BB9C-4BD1-4CFE-BC66-D572B8CD68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8D72EB1E-81FC-47D7-A1D0-187F0BB2B558}"/>
              </a:ext>
            </a:extLst>
          </p:cNvPr>
          <p:cNvSpPr>
            <a:spLocks noGrp="1"/>
          </p:cNvSpPr>
          <p:nvPr>
            <p:ph type="dt" sz="half" idx="10"/>
          </p:nvPr>
        </p:nvSpPr>
        <p:spPr/>
        <p:txBody>
          <a:bodyPr/>
          <a:lstStyle/>
          <a:p>
            <a:fld id="{24442BB6-8D87-4E60-966D-8B312FD911B3}" type="datetimeFigureOut">
              <a:rPr lang="es-ES" smtClean="0"/>
              <a:t>08/04/2020</a:t>
            </a:fld>
            <a:endParaRPr lang="es-ES"/>
          </a:p>
        </p:txBody>
      </p:sp>
      <p:sp>
        <p:nvSpPr>
          <p:cNvPr id="6" name="Marcador de pie de página 5">
            <a:extLst>
              <a:ext uri="{FF2B5EF4-FFF2-40B4-BE49-F238E27FC236}">
                <a16:creationId xmlns:a16="http://schemas.microsoft.com/office/drawing/2014/main" id="{E968D8C4-D5D5-43FD-9AEE-9070730F9DF0}"/>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641285C3-DD74-455A-B0A4-314BD997E6F0}"/>
              </a:ext>
            </a:extLst>
          </p:cNvPr>
          <p:cNvSpPr>
            <a:spLocks noGrp="1"/>
          </p:cNvSpPr>
          <p:nvPr>
            <p:ph type="sldNum" sz="quarter" idx="12"/>
          </p:nvPr>
        </p:nvSpPr>
        <p:spPr/>
        <p:txBody>
          <a:bodyPr/>
          <a:lstStyle/>
          <a:p>
            <a:fld id="{2EC08F84-83D4-4248-B5FA-9C69F27D82DE}" type="slidenum">
              <a:rPr lang="es-ES" smtClean="0"/>
              <a:t>‹Nº›</a:t>
            </a:fld>
            <a:endParaRPr lang="es-ES"/>
          </a:p>
        </p:txBody>
      </p:sp>
    </p:spTree>
    <p:extLst>
      <p:ext uri="{BB962C8B-B14F-4D97-AF65-F5344CB8AC3E}">
        <p14:creationId xmlns:p14="http://schemas.microsoft.com/office/powerpoint/2010/main" val="260269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66CF674-4464-4771-AA02-7A3D0CD5A072}"/>
              </a:ext>
            </a:extLst>
          </p:cNvPr>
          <p:cNvSpPr>
            <a:spLocks noGrp="1"/>
          </p:cNvSpPr>
          <p:nvPr>
            <p:ph type="title"/>
          </p:nvPr>
        </p:nvSpPr>
        <p:spPr/>
        <p:txBody>
          <a:bodyPr/>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C23A580E-200B-4D8C-8DFB-6C765A0083E0}"/>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0E7A869-EFE8-403F-9BBC-0788FA38CEBF}"/>
              </a:ext>
            </a:extLst>
          </p:cNvPr>
          <p:cNvSpPr>
            <a:spLocks noGrp="1"/>
          </p:cNvSpPr>
          <p:nvPr>
            <p:ph type="dt" sz="half" idx="10"/>
          </p:nvPr>
        </p:nvSpPr>
        <p:spPr/>
        <p:txBody>
          <a:bodyPr/>
          <a:lstStyle/>
          <a:p>
            <a:fld id="{24442BB6-8D87-4E60-966D-8B312FD911B3}" type="datetimeFigureOut">
              <a:rPr lang="es-ES" smtClean="0"/>
              <a:t>08/04/2020</a:t>
            </a:fld>
            <a:endParaRPr lang="es-ES"/>
          </a:p>
        </p:txBody>
      </p:sp>
      <p:sp>
        <p:nvSpPr>
          <p:cNvPr id="5" name="Marcador de pie de página 4">
            <a:extLst>
              <a:ext uri="{FF2B5EF4-FFF2-40B4-BE49-F238E27FC236}">
                <a16:creationId xmlns:a16="http://schemas.microsoft.com/office/drawing/2014/main" id="{7DC46751-D4C4-4F26-8B15-465B8DBA712F}"/>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D199954F-A3C1-458D-BC11-D23C530748E9}"/>
              </a:ext>
            </a:extLst>
          </p:cNvPr>
          <p:cNvSpPr>
            <a:spLocks noGrp="1"/>
          </p:cNvSpPr>
          <p:nvPr>
            <p:ph type="sldNum" sz="quarter" idx="12"/>
          </p:nvPr>
        </p:nvSpPr>
        <p:spPr/>
        <p:txBody>
          <a:bodyPr/>
          <a:lstStyle/>
          <a:p>
            <a:fld id="{2EC08F84-83D4-4248-B5FA-9C69F27D82DE}" type="slidenum">
              <a:rPr lang="es-ES" smtClean="0"/>
              <a:t>‹Nº›</a:t>
            </a:fld>
            <a:endParaRPr lang="es-ES"/>
          </a:p>
        </p:txBody>
      </p:sp>
    </p:spTree>
    <p:extLst>
      <p:ext uri="{BB962C8B-B14F-4D97-AF65-F5344CB8AC3E}">
        <p14:creationId xmlns:p14="http://schemas.microsoft.com/office/powerpoint/2010/main" val="40900584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E8349160-05F6-40C7-A8E3-6067B0BAD3B8}"/>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447D454D-5FBF-43F6-9B79-57995A1AF69D}"/>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07555C2-2B44-4A03-A27E-E2EC58A8E0EA}"/>
              </a:ext>
            </a:extLst>
          </p:cNvPr>
          <p:cNvSpPr>
            <a:spLocks noGrp="1"/>
          </p:cNvSpPr>
          <p:nvPr>
            <p:ph type="dt" sz="half" idx="10"/>
          </p:nvPr>
        </p:nvSpPr>
        <p:spPr/>
        <p:txBody>
          <a:bodyPr/>
          <a:lstStyle/>
          <a:p>
            <a:fld id="{24442BB6-8D87-4E60-966D-8B312FD911B3}" type="datetimeFigureOut">
              <a:rPr lang="es-ES" smtClean="0"/>
              <a:t>08/04/2020</a:t>
            </a:fld>
            <a:endParaRPr lang="es-ES"/>
          </a:p>
        </p:txBody>
      </p:sp>
      <p:sp>
        <p:nvSpPr>
          <p:cNvPr id="5" name="Marcador de pie de página 4">
            <a:extLst>
              <a:ext uri="{FF2B5EF4-FFF2-40B4-BE49-F238E27FC236}">
                <a16:creationId xmlns:a16="http://schemas.microsoft.com/office/drawing/2014/main" id="{AECD842C-373C-4A3A-87D3-9592563631AE}"/>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776F10E0-A09E-45F5-89E4-FEA85E151EDE}"/>
              </a:ext>
            </a:extLst>
          </p:cNvPr>
          <p:cNvSpPr>
            <a:spLocks noGrp="1"/>
          </p:cNvSpPr>
          <p:nvPr>
            <p:ph type="sldNum" sz="quarter" idx="12"/>
          </p:nvPr>
        </p:nvSpPr>
        <p:spPr/>
        <p:txBody>
          <a:bodyPr/>
          <a:lstStyle/>
          <a:p>
            <a:fld id="{2EC08F84-83D4-4248-B5FA-9C69F27D82DE}" type="slidenum">
              <a:rPr lang="es-ES" smtClean="0"/>
              <a:t>‹Nº›</a:t>
            </a:fld>
            <a:endParaRPr lang="es-ES"/>
          </a:p>
        </p:txBody>
      </p:sp>
    </p:spTree>
    <p:extLst>
      <p:ext uri="{BB962C8B-B14F-4D97-AF65-F5344CB8AC3E}">
        <p14:creationId xmlns:p14="http://schemas.microsoft.com/office/powerpoint/2010/main" val="11315893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086EEE0F-BC56-47AD-A1F8-B186E4D2763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id="{F1BE451E-B889-4744-B13D-A6AAF301CBC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88DD9EC-AC3A-45F3-BDC6-0C8271A53F7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4442BB6-8D87-4E60-966D-8B312FD911B3}" type="datetimeFigureOut">
              <a:rPr lang="es-ES" smtClean="0"/>
              <a:t>08/04/2020</a:t>
            </a:fld>
            <a:endParaRPr lang="es-ES"/>
          </a:p>
        </p:txBody>
      </p:sp>
      <p:sp>
        <p:nvSpPr>
          <p:cNvPr id="5" name="Marcador de pie de página 4">
            <a:extLst>
              <a:ext uri="{FF2B5EF4-FFF2-40B4-BE49-F238E27FC236}">
                <a16:creationId xmlns:a16="http://schemas.microsoft.com/office/drawing/2014/main" id="{E92D7081-F877-4E83-BE9C-547EB7E3D7A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Marcador de número de diapositiva 5">
            <a:extLst>
              <a:ext uri="{FF2B5EF4-FFF2-40B4-BE49-F238E27FC236}">
                <a16:creationId xmlns:a16="http://schemas.microsoft.com/office/drawing/2014/main" id="{67DBB6AF-2F49-4648-A698-089B7F22D11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C08F84-83D4-4248-B5FA-9C69F27D82DE}" type="slidenum">
              <a:rPr lang="es-ES" smtClean="0"/>
              <a:t>‹Nº›</a:t>
            </a:fld>
            <a:endParaRPr lang="es-ES"/>
          </a:p>
        </p:txBody>
      </p:sp>
    </p:spTree>
    <p:extLst>
      <p:ext uri="{BB962C8B-B14F-4D97-AF65-F5344CB8AC3E}">
        <p14:creationId xmlns:p14="http://schemas.microsoft.com/office/powerpoint/2010/main" val="1342928840"/>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2.pn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image" Target="../media/image14.png"/><Relationship Id="rId13" Type="http://schemas.openxmlformats.org/officeDocument/2006/relationships/image" Target="../media/image17.png"/><Relationship Id="rId18" Type="http://schemas.openxmlformats.org/officeDocument/2006/relationships/image" Target="../media/image20.png"/><Relationship Id="rId3" Type="http://schemas.openxmlformats.org/officeDocument/2006/relationships/audio" Target="../media/audio1.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19.png"/><Relationship Id="rId2" Type="http://schemas.openxmlformats.org/officeDocument/2006/relationships/slideLayout" Target="../slideLayouts/slideLayout1.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13.png"/><Relationship Id="rId11" Type="http://schemas.openxmlformats.org/officeDocument/2006/relationships/image" Target="../media/image16.png"/><Relationship Id="rId5" Type="http://schemas.openxmlformats.org/officeDocument/2006/relationships/hyperlink" Target="http://www.mispps.com/" TargetMode="External"/><Relationship Id="rId15" Type="http://schemas.openxmlformats.org/officeDocument/2006/relationships/image" Target="../media/image18.png"/><Relationship Id="rId10" Type="http://schemas.openxmlformats.org/officeDocument/2006/relationships/hyperlink" Target="https://www.facebook.com/mispps" TargetMode="External"/><Relationship Id="rId4" Type="http://schemas.openxmlformats.org/officeDocument/2006/relationships/image" Target="../media/image12.png"/><Relationship Id="rId9" Type="http://schemas.openxmlformats.org/officeDocument/2006/relationships/image" Target="../media/image15.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7D313E4-8D78-487D-8E2C-A360CFDBA221}"/>
              </a:ext>
            </a:extLst>
          </p:cNvPr>
          <p:cNvSpPr>
            <a:spLocks noGrp="1"/>
          </p:cNvSpPr>
          <p:nvPr>
            <p:ph type="ctrTitle"/>
          </p:nvPr>
        </p:nvSpPr>
        <p:spPr/>
        <p:txBody>
          <a:bodyPr/>
          <a:lstStyle/>
          <a:p>
            <a:endParaRPr lang="es-ES"/>
          </a:p>
        </p:txBody>
      </p:sp>
      <p:sp>
        <p:nvSpPr>
          <p:cNvPr id="3" name="Subtítulo 2">
            <a:extLst>
              <a:ext uri="{FF2B5EF4-FFF2-40B4-BE49-F238E27FC236}">
                <a16:creationId xmlns:a16="http://schemas.microsoft.com/office/drawing/2014/main" id="{C654AB4C-1729-43D2-AA0C-C6B2408BFCE5}"/>
              </a:ext>
            </a:extLst>
          </p:cNvPr>
          <p:cNvSpPr>
            <a:spLocks noGrp="1"/>
          </p:cNvSpPr>
          <p:nvPr>
            <p:ph type="subTitle" idx="1"/>
          </p:nvPr>
        </p:nvSpPr>
        <p:spPr/>
        <p:txBody>
          <a:bodyPr/>
          <a:lstStyle/>
          <a:p>
            <a:endParaRPr lang="es-ES"/>
          </a:p>
        </p:txBody>
      </p:sp>
      <p:pic>
        <p:nvPicPr>
          <p:cNvPr id="5" name="Imagen 4">
            <a:extLst>
              <a:ext uri="{FF2B5EF4-FFF2-40B4-BE49-F238E27FC236}">
                <a16:creationId xmlns:a16="http://schemas.microsoft.com/office/drawing/2014/main" id="{C5C31E5E-4D32-4E8D-AE53-85E284EC5C8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4" y="-397079"/>
            <a:ext cx="12192000" cy="7268308"/>
          </a:xfrm>
          <a:prstGeom prst="rect">
            <a:avLst/>
          </a:prstGeom>
        </p:spPr>
      </p:pic>
      <p:pic>
        <p:nvPicPr>
          <p:cNvPr id="6" name="AAV">
            <a:hlinkClick r:id="" action="ppaction://media"/>
            <a:extLst>
              <a:ext uri="{FF2B5EF4-FFF2-40B4-BE49-F238E27FC236}">
                <a16:creationId xmlns:a16="http://schemas.microsoft.com/office/drawing/2014/main" id="{E9792E76-5699-464A-92B0-1148B53CBC7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851525" y="3184525"/>
            <a:ext cx="487363" cy="487363"/>
          </a:xfrm>
          <a:prstGeom prst="rect">
            <a:avLst/>
          </a:prstGeom>
        </p:spPr>
      </p:pic>
      <p:sp>
        <p:nvSpPr>
          <p:cNvPr id="7" name="CuadroTexto 6">
            <a:extLst>
              <a:ext uri="{FF2B5EF4-FFF2-40B4-BE49-F238E27FC236}">
                <a16:creationId xmlns:a16="http://schemas.microsoft.com/office/drawing/2014/main" id="{877EC26A-3614-45C1-99E7-A77BDF5AEBD7}"/>
              </a:ext>
            </a:extLst>
          </p:cNvPr>
          <p:cNvSpPr txBox="1"/>
          <p:nvPr/>
        </p:nvSpPr>
        <p:spPr>
          <a:xfrm>
            <a:off x="0" y="539262"/>
            <a:ext cx="12191999" cy="923330"/>
          </a:xfrm>
          <a:prstGeom prst="rect">
            <a:avLst/>
          </a:prstGeom>
          <a:noFill/>
        </p:spPr>
        <p:txBody>
          <a:bodyPr wrap="square" rtlCol="0">
            <a:spAutoFit/>
          </a:bodyPr>
          <a:lstStyle/>
          <a:p>
            <a:pPr algn="ctr"/>
            <a:r>
              <a:rPr lang="es-MX" sz="5400" b="1" dirty="0">
                <a:solidFill>
                  <a:schemeClr val="bg1"/>
                </a:solidFill>
              </a:rPr>
              <a:t>LA MALDITA CUARENTENA</a:t>
            </a:r>
            <a:endParaRPr lang="es-ES" sz="5400" b="1" dirty="0">
              <a:solidFill>
                <a:schemeClr val="bg1"/>
              </a:solidFill>
            </a:endParaRPr>
          </a:p>
        </p:txBody>
      </p:sp>
      <p:sp>
        <p:nvSpPr>
          <p:cNvPr id="8" name="CuadroTexto 7">
            <a:extLst>
              <a:ext uri="{FF2B5EF4-FFF2-40B4-BE49-F238E27FC236}">
                <a16:creationId xmlns:a16="http://schemas.microsoft.com/office/drawing/2014/main" id="{3AA89C26-E7D1-427D-9B87-223470CB52A3}"/>
              </a:ext>
            </a:extLst>
          </p:cNvPr>
          <p:cNvSpPr txBox="1"/>
          <p:nvPr/>
        </p:nvSpPr>
        <p:spPr>
          <a:xfrm>
            <a:off x="2507530" y="1781366"/>
            <a:ext cx="7484884" cy="1200329"/>
          </a:xfrm>
          <a:prstGeom prst="rect">
            <a:avLst/>
          </a:prstGeom>
          <a:noFill/>
        </p:spPr>
        <p:txBody>
          <a:bodyPr wrap="square" rtlCol="0">
            <a:spAutoFit/>
          </a:bodyPr>
          <a:lstStyle/>
          <a:p>
            <a:r>
              <a:rPr lang="es-MX" b="1" dirty="0">
                <a:solidFill>
                  <a:schemeClr val="bg1"/>
                </a:solidFill>
              </a:rPr>
              <a:t>La gente parece creer que la desesperación es lo mismo que la angustia, no lo es. Es cierto que la desesperación está rodeada de angustia, pero en esencia, la desesperación es una página silenciosa y en blanco.</a:t>
            </a:r>
            <a:endParaRPr lang="es-ES" b="1" dirty="0">
              <a:solidFill>
                <a:schemeClr val="bg1"/>
              </a:solidFill>
            </a:endParaRPr>
          </a:p>
        </p:txBody>
      </p:sp>
      <p:sp>
        <p:nvSpPr>
          <p:cNvPr id="9" name="CuadroTexto 8">
            <a:extLst>
              <a:ext uri="{FF2B5EF4-FFF2-40B4-BE49-F238E27FC236}">
                <a16:creationId xmlns:a16="http://schemas.microsoft.com/office/drawing/2014/main" id="{CBFEFE6D-E201-4D50-9C2C-900EF9D1F86D}"/>
              </a:ext>
            </a:extLst>
          </p:cNvPr>
          <p:cNvSpPr txBox="1"/>
          <p:nvPr/>
        </p:nvSpPr>
        <p:spPr>
          <a:xfrm>
            <a:off x="2281287" y="925242"/>
            <a:ext cx="1319752" cy="369332"/>
          </a:xfrm>
          <a:prstGeom prst="rect">
            <a:avLst/>
          </a:prstGeom>
          <a:noFill/>
        </p:spPr>
        <p:txBody>
          <a:bodyPr wrap="square" rtlCol="0">
            <a:spAutoFit/>
          </a:bodyPr>
          <a:lstStyle/>
          <a:p>
            <a:endParaRPr lang="es-ES" dirty="0"/>
          </a:p>
        </p:txBody>
      </p:sp>
    </p:spTree>
    <p:extLst>
      <p:ext uri="{BB962C8B-B14F-4D97-AF65-F5344CB8AC3E}">
        <p14:creationId xmlns:p14="http://schemas.microsoft.com/office/powerpoint/2010/main" val="4080491008"/>
      </p:ext>
    </p:extLst>
  </p:cSld>
  <p:clrMapOvr>
    <a:masterClrMapping/>
  </p:clrMapOvr>
  <mc:AlternateContent xmlns:mc="http://schemas.openxmlformats.org/markup-compatibility/2006">
    <mc:Choice xmlns:p14="http://schemas.microsoft.com/office/powerpoint/2010/main" Requires="p14">
      <p:transition spd="slow" p14:dur="2000" advClick="0" advTm="19000">
        <p:fade/>
        <p:sndAc>
          <p:endSnd/>
        </p:sndAc>
      </p:transition>
    </mc:Choice>
    <mc:Fallback>
      <p:transition spd="slow" advClick="0" advTm="19000">
        <p:fade/>
        <p:sndAc>
          <p:end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6"/>
                                        </p:tgtEl>
                                      </p:cBhvr>
                                    </p:cmd>
                                  </p:childTnLst>
                                </p:cTn>
                              </p:par>
                              <p:par>
                                <p:cTn id="7" presetID="10" presetClass="entr" presetSubtype="0" fill="hold" nodeType="withEffect">
                                  <p:stCondLst>
                                    <p:cond delay="0"/>
                                  </p:stCondLst>
                                  <p:childTnLst>
                                    <p:set>
                                      <p:cBhvr>
                                        <p:cTn id="8" dur="1" fill="hold">
                                          <p:stCondLst>
                                            <p:cond delay="0"/>
                                          </p:stCondLst>
                                        </p:cTn>
                                        <p:tgtEl>
                                          <p:spTgt spid="7">
                                            <p:txEl>
                                              <p:pRg st="0" end="0"/>
                                            </p:txEl>
                                          </p:spTgt>
                                        </p:tgtEl>
                                        <p:attrNameLst>
                                          <p:attrName>style.visibility</p:attrName>
                                        </p:attrNameLst>
                                      </p:cBhvr>
                                      <p:to>
                                        <p:strVal val="visible"/>
                                      </p:to>
                                    </p:set>
                                    <p:animEffect transition="in" filter="fade">
                                      <p:cBhvr>
                                        <p:cTn id="9" dur="1500"/>
                                        <p:tgtEl>
                                          <p:spTgt spid="7">
                                            <p:txEl>
                                              <p:pRg st="0" end="0"/>
                                            </p:txEl>
                                          </p:spTgt>
                                        </p:tgtEl>
                                      </p:cBhvr>
                                    </p:animEffect>
                                  </p:childTnLst>
                                </p:cTn>
                              </p:par>
                            </p:childTnLst>
                          </p:cTn>
                        </p:par>
                        <p:par>
                          <p:cTn id="10" fill="hold">
                            <p:stCondLst>
                              <p:cond delay="1500"/>
                            </p:stCondLst>
                            <p:childTnLst>
                              <p:par>
                                <p:cTn id="11" presetID="10" presetClass="entr" presetSubtype="0" fill="hold" nodeType="afterEffect">
                                  <p:stCondLst>
                                    <p:cond delay="0"/>
                                  </p:stCondLst>
                                  <p:childTnLst>
                                    <p:set>
                                      <p:cBhvr>
                                        <p:cTn id="12" dur="1" fill="hold">
                                          <p:stCondLst>
                                            <p:cond delay="0"/>
                                          </p:stCondLst>
                                        </p:cTn>
                                        <p:tgtEl>
                                          <p:spTgt spid="8">
                                            <p:txEl>
                                              <p:pRg st="0" end="0"/>
                                            </p:txEl>
                                          </p:spTgt>
                                        </p:tgtEl>
                                        <p:attrNameLst>
                                          <p:attrName>style.visibility</p:attrName>
                                        </p:attrNameLst>
                                      </p:cBhvr>
                                      <p:to>
                                        <p:strVal val="visible"/>
                                      </p:to>
                                    </p:set>
                                    <p:animEffect transition="in" filter="fade">
                                      <p:cBhvr>
                                        <p:cTn id="13" dur="50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4" fill="hold"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D39331B-67E7-4CAB-862C-6D9F3050CA43}"/>
              </a:ext>
            </a:extLst>
          </p:cNvPr>
          <p:cNvSpPr>
            <a:spLocks noGrp="1"/>
          </p:cNvSpPr>
          <p:nvPr>
            <p:ph type="title"/>
          </p:nvPr>
        </p:nvSpPr>
        <p:spPr/>
        <p:txBody>
          <a:bodyPr/>
          <a:lstStyle/>
          <a:p>
            <a:endParaRPr lang="es-ES"/>
          </a:p>
        </p:txBody>
      </p:sp>
      <p:pic>
        <p:nvPicPr>
          <p:cNvPr id="5" name="Marcador de contenido 4">
            <a:extLst>
              <a:ext uri="{FF2B5EF4-FFF2-40B4-BE49-F238E27FC236}">
                <a16:creationId xmlns:a16="http://schemas.microsoft.com/office/drawing/2014/main" id="{C3182212-2879-468F-A641-7D1039140D94}"/>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8000"/>
          </a:xfrm>
        </p:spPr>
      </p:pic>
      <p:sp>
        <p:nvSpPr>
          <p:cNvPr id="6" name="CuadroTexto 5">
            <a:extLst>
              <a:ext uri="{FF2B5EF4-FFF2-40B4-BE49-F238E27FC236}">
                <a16:creationId xmlns:a16="http://schemas.microsoft.com/office/drawing/2014/main" id="{B53C2AEF-E8B0-4EDC-B499-3DE4AFD0FE14}"/>
              </a:ext>
            </a:extLst>
          </p:cNvPr>
          <p:cNvSpPr txBox="1"/>
          <p:nvPr/>
        </p:nvSpPr>
        <p:spPr>
          <a:xfrm>
            <a:off x="3216051" y="4605887"/>
            <a:ext cx="6682154" cy="1569660"/>
          </a:xfrm>
          <a:prstGeom prst="rect">
            <a:avLst/>
          </a:prstGeom>
          <a:noFill/>
        </p:spPr>
        <p:txBody>
          <a:bodyPr wrap="square" rtlCol="0">
            <a:spAutoFit/>
          </a:bodyPr>
          <a:lstStyle/>
          <a:p>
            <a:r>
              <a:rPr lang="es-MX" sz="3200" b="1" dirty="0">
                <a:solidFill>
                  <a:schemeClr val="bg1"/>
                </a:solidFill>
              </a:rPr>
              <a:t>Dos semanas encerrado,</a:t>
            </a:r>
          </a:p>
          <a:p>
            <a:r>
              <a:rPr lang="es-MX" sz="3200" b="1" dirty="0">
                <a:solidFill>
                  <a:schemeClr val="bg1"/>
                </a:solidFill>
              </a:rPr>
              <a:t> me siento desesperado,</a:t>
            </a:r>
          </a:p>
          <a:p>
            <a:r>
              <a:rPr lang="es-MX" sz="3200" b="1" dirty="0">
                <a:solidFill>
                  <a:schemeClr val="bg1"/>
                </a:solidFill>
              </a:rPr>
              <a:t> me dan ganas de llorar…</a:t>
            </a:r>
            <a:endParaRPr lang="es-ES" sz="3200" b="1" dirty="0">
              <a:solidFill>
                <a:schemeClr val="bg1"/>
              </a:solidFill>
            </a:endParaRPr>
          </a:p>
        </p:txBody>
      </p:sp>
    </p:spTree>
    <p:extLst>
      <p:ext uri="{BB962C8B-B14F-4D97-AF65-F5344CB8AC3E}">
        <p14:creationId xmlns:p14="http://schemas.microsoft.com/office/powerpoint/2010/main" val="2963480739"/>
      </p:ext>
    </p:extLst>
  </p:cSld>
  <p:clrMapOvr>
    <a:masterClrMapping/>
  </p:clrMapOvr>
  <mc:AlternateContent xmlns:mc="http://schemas.openxmlformats.org/markup-compatibility/2006">
    <mc:Choice xmlns:p14="http://schemas.microsoft.com/office/powerpoint/2010/main" Requires="p14">
      <p:transition spd="slow" p14:dur="2000" advClick="0" advTm="12000">
        <p:fade/>
      </p:transition>
    </mc:Choice>
    <mc:Fallback>
      <p:transition spd="slow" advClick="0" advTm="12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7C7AA61-C313-4DF8-A591-3DBD766D8E33}"/>
              </a:ext>
            </a:extLst>
          </p:cNvPr>
          <p:cNvSpPr>
            <a:spLocks noGrp="1"/>
          </p:cNvSpPr>
          <p:nvPr>
            <p:ph type="title"/>
          </p:nvPr>
        </p:nvSpPr>
        <p:spPr/>
        <p:txBody>
          <a:bodyPr/>
          <a:lstStyle/>
          <a:p>
            <a:endParaRPr lang="es-ES"/>
          </a:p>
        </p:txBody>
      </p:sp>
      <p:pic>
        <p:nvPicPr>
          <p:cNvPr id="5" name="Marcador de contenido 4">
            <a:extLst>
              <a:ext uri="{FF2B5EF4-FFF2-40B4-BE49-F238E27FC236}">
                <a16:creationId xmlns:a16="http://schemas.microsoft.com/office/drawing/2014/main" id="{E063F33D-9172-4170-AF51-CA688A30B9A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561281"/>
            <a:ext cx="12192000" cy="7678615"/>
          </a:xfrm>
        </p:spPr>
      </p:pic>
      <p:sp>
        <p:nvSpPr>
          <p:cNvPr id="6" name="CuadroTexto 5">
            <a:extLst>
              <a:ext uri="{FF2B5EF4-FFF2-40B4-BE49-F238E27FC236}">
                <a16:creationId xmlns:a16="http://schemas.microsoft.com/office/drawing/2014/main" id="{E04E5896-23F0-4B98-A7DE-BED1D0DF5A25}"/>
              </a:ext>
            </a:extLst>
          </p:cNvPr>
          <p:cNvSpPr txBox="1"/>
          <p:nvPr/>
        </p:nvSpPr>
        <p:spPr>
          <a:xfrm>
            <a:off x="4878013" y="1341416"/>
            <a:ext cx="3044334" cy="2677656"/>
          </a:xfrm>
          <a:prstGeom prst="rect">
            <a:avLst/>
          </a:prstGeom>
          <a:noFill/>
        </p:spPr>
        <p:txBody>
          <a:bodyPr wrap="square" rtlCol="0">
            <a:spAutoFit/>
          </a:bodyPr>
          <a:lstStyle/>
          <a:p>
            <a:r>
              <a:rPr lang="es-MX" sz="2800" b="1" dirty="0">
                <a:solidFill>
                  <a:schemeClr val="bg1"/>
                </a:solidFill>
              </a:rPr>
              <a:t>No hay trabajo ni hay dinero, </a:t>
            </a:r>
          </a:p>
          <a:p>
            <a:r>
              <a:rPr lang="es-MX" sz="2800" b="1" dirty="0">
                <a:solidFill>
                  <a:schemeClr val="bg1"/>
                </a:solidFill>
              </a:rPr>
              <a:t>solo este puto encierro,</a:t>
            </a:r>
          </a:p>
          <a:p>
            <a:r>
              <a:rPr lang="es-MX" sz="2800" b="1" dirty="0">
                <a:solidFill>
                  <a:schemeClr val="bg1"/>
                </a:solidFill>
              </a:rPr>
              <a:t>que me hace desesperar…</a:t>
            </a:r>
            <a:endParaRPr lang="es-ES" sz="2800" b="1" dirty="0">
              <a:solidFill>
                <a:schemeClr val="bg1"/>
              </a:solidFill>
            </a:endParaRPr>
          </a:p>
        </p:txBody>
      </p:sp>
    </p:spTree>
    <p:extLst>
      <p:ext uri="{BB962C8B-B14F-4D97-AF65-F5344CB8AC3E}">
        <p14:creationId xmlns:p14="http://schemas.microsoft.com/office/powerpoint/2010/main" val="1642513572"/>
      </p:ext>
    </p:extLst>
  </p:cSld>
  <p:clrMapOvr>
    <a:masterClrMapping/>
  </p:clrMapOvr>
  <mc:AlternateContent xmlns:mc="http://schemas.openxmlformats.org/markup-compatibility/2006">
    <mc:Choice xmlns:p14="http://schemas.microsoft.com/office/powerpoint/2010/main" Requires="p14">
      <p:transition spd="slow" p14:dur="2000" advClick="0" advTm="9000">
        <p:fade/>
      </p:transition>
    </mc:Choice>
    <mc:Fallback>
      <p:transition spd="slow" advClick="0" advTm="9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9C99813-3527-41C3-9E71-41B64EEB6BE6}"/>
              </a:ext>
            </a:extLst>
          </p:cNvPr>
          <p:cNvSpPr>
            <a:spLocks noGrp="1"/>
          </p:cNvSpPr>
          <p:nvPr>
            <p:ph type="title"/>
          </p:nvPr>
        </p:nvSpPr>
        <p:spPr/>
        <p:txBody>
          <a:bodyPr/>
          <a:lstStyle/>
          <a:p>
            <a:endParaRPr lang="es-ES"/>
          </a:p>
        </p:txBody>
      </p:sp>
      <p:pic>
        <p:nvPicPr>
          <p:cNvPr id="5" name="Marcador de contenido 4">
            <a:extLst>
              <a:ext uri="{FF2B5EF4-FFF2-40B4-BE49-F238E27FC236}">
                <a16:creationId xmlns:a16="http://schemas.microsoft.com/office/drawing/2014/main" id="{4BDCF06A-72A0-4DF2-B449-71CDEB79D979}"/>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78433"/>
          </a:xfrm>
        </p:spPr>
      </p:pic>
      <p:sp>
        <p:nvSpPr>
          <p:cNvPr id="6" name="CuadroTexto 5">
            <a:extLst>
              <a:ext uri="{FF2B5EF4-FFF2-40B4-BE49-F238E27FC236}">
                <a16:creationId xmlns:a16="http://schemas.microsoft.com/office/drawing/2014/main" id="{C9128633-0E5C-461E-9110-E6DAF74D89A4}"/>
              </a:ext>
            </a:extLst>
          </p:cNvPr>
          <p:cNvSpPr txBox="1"/>
          <p:nvPr/>
        </p:nvSpPr>
        <p:spPr>
          <a:xfrm>
            <a:off x="2414954" y="656492"/>
            <a:ext cx="4654061" cy="2308324"/>
          </a:xfrm>
          <a:prstGeom prst="rect">
            <a:avLst/>
          </a:prstGeom>
          <a:noFill/>
        </p:spPr>
        <p:txBody>
          <a:bodyPr wrap="square" rtlCol="0">
            <a:spAutoFit/>
          </a:bodyPr>
          <a:lstStyle/>
          <a:p>
            <a:r>
              <a:rPr lang="es-MX" sz="3600" b="1" dirty="0">
                <a:solidFill>
                  <a:schemeClr val="bg1"/>
                </a:solidFill>
              </a:rPr>
              <a:t>Desgraciada cuarentena, del sofá </a:t>
            </a:r>
            <a:r>
              <a:rPr lang="es-MX" sz="3600" b="1" dirty="0" err="1">
                <a:solidFill>
                  <a:schemeClr val="bg1"/>
                </a:solidFill>
              </a:rPr>
              <a:t>pa</a:t>
            </a:r>
            <a:r>
              <a:rPr lang="es-MX" sz="3600" b="1" dirty="0">
                <a:solidFill>
                  <a:schemeClr val="bg1"/>
                </a:solidFill>
              </a:rPr>
              <a:t> la nevera, yo no paro de tragar…</a:t>
            </a:r>
            <a:endParaRPr lang="es-ES" sz="3600" b="1" dirty="0">
              <a:solidFill>
                <a:schemeClr val="bg1"/>
              </a:solidFill>
            </a:endParaRPr>
          </a:p>
        </p:txBody>
      </p:sp>
    </p:spTree>
    <p:extLst>
      <p:ext uri="{BB962C8B-B14F-4D97-AF65-F5344CB8AC3E}">
        <p14:creationId xmlns:p14="http://schemas.microsoft.com/office/powerpoint/2010/main" val="1716404874"/>
      </p:ext>
    </p:extLst>
  </p:cSld>
  <p:clrMapOvr>
    <a:masterClrMapping/>
  </p:clrMapOvr>
  <mc:AlternateContent xmlns:mc="http://schemas.openxmlformats.org/markup-compatibility/2006">
    <mc:Choice xmlns:p14="http://schemas.microsoft.com/office/powerpoint/2010/main" Requires="p14">
      <p:transition spd="slow" p14:dur="2000" advClick="0" advTm="13000">
        <p:fade/>
      </p:transition>
    </mc:Choice>
    <mc:Fallback>
      <p:transition spd="slow" advClick="0" advTm="13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A501149-8878-4AFC-A47F-C45E1B2E15E9}"/>
              </a:ext>
            </a:extLst>
          </p:cNvPr>
          <p:cNvSpPr>
            <a:spLocks noGrp="1"/>
          </p:cNvSpPr>
          <p:nvPr>
            <p:ph type="title"/>
          </p:nvPr>
        </p:nvSpPr>
        <p:spPr/>
        <p:txBody>
          <a:bodyPr/>
          <a:lstStyle/>
          <a:p>
            <a:endParaRPr lang="es-ES"/>
          </a:p>
        </p:txBody>
      </p:sp>
      <p:pic>
        <p:nvPicPr>
          <p:cNvPr id="5" name="Marcador de contenido 4">
            <a:extLst>
              <a:ext uri="{FF2B5EF4-FFF2-40B4-BE49-F238E27FC236}">
                <a16:creationId xmlns:a16="http://schemas.microsoft.com/office/drawing/2014/main" id="{B6010A90-4934-47CA-A7E7-6A774B6CF12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350994" cy="7678615"/>
          </a:xfrm>
        </p:spPr>
      </p:pic>
      <p:sp>
        <p:nvSpPr>
          <p:cNvPr id="6" name="CuadroTexto 5">
            <a:extLst>
              <a:ext uri="{FF2B5EF4-FFF2-40B4-BE49-F238E27FC236}">
                <a16:creationId xmlns:a16="http://schemas.microsoft.com/office/drawing/2014/main" id="{490CBE43-C991-4B0A-AC1B-33F336A95686}"/>
              </a:ext>
            </a:extLst>
          </p:cNvPr>
          <p:cNvSpPr txBox="1"/>
          <p:nvPr/>
        </p:nvSpPr>
        <p:spPr>
          <a:xfrm>
            <a:off x="4461513" y="1563144"/>
            <a:ext cx="5543309" cy="1569660"/>
          </a:xfrm>
          <a:prstGeom prst="rect">
            <a:avLst/>
          </a:prstGeom>
          <a:noFill/>
        </p:spPr>
        <p:txBody>
          <a:bodyPr wrap="square" rtlCol="0">
            <a:spAutoFit/>
          </a:bodyPr>
          <a:lstStyle/>
          <a:p>
            <a:pPr algn="ctr"/>
            <a:r>
              <a:rPr lang="es-MX" sz="3200" b="1" dirty="0">
                <a:solidFill>
                  <a:schemeClr val="bg1"/>
                </a:solidFill>
              </a:rPr>
              <a:t> y para empeorar las cosas,</a:t>
            </a:r>
          </a:p>
          <a:p>
            <a:pPr algn="ctr"/>
            <a:r>
              <a:rPr lang="es-MX" sz="3200" b="1" dirty="0">
                <a:solidFill>
                  <a:schemeClr val="bg1"/>
                </a:solidFill>
              </a:rPr>
              <a:t>  en casa tengo a mi esposa,</a:t>
            </a:r>
          </a:p>
          <a:p>
            <a:pPr algn="ctr"/>
            <a:r>
              <a:rPr lang="es-MX" sz="3200" b="1" dirty="0">
                <a:solidFill>
                  <a:schemeClr val="bg1"/>
                </a:solidFill>
              </a:rPr>
              <a:t>que no para de ladrar.</a:t>
            </a:r>
            <a:endParaRPr lang="es-ES" sz="3200" b="1" dirty="0">
              <a:solidFill>
                <a:schemeClr val="bg1"/>
              </a:solidFill>
            </a:endParaRPr>
          </a:p>
        </p:txBody>
      </p:sp>
    </p:spTree>
    <p:extLst>
      <p:ext uri="{BB962C8B-B14F-4D97-AF65-F5344CB8AC3E}">
        <p14:creationId xmlns:p14="http://schemas.microsoft.com/office/powerpoint/2010/main" val="3092217817"/>
      </p:ext>
    </p:extLst>
  </p:cSld>
  <p:clrMapOvr>
    <a:masterClrMapping/>
  </p:clrMapOvr>
  <mc:AlternateContent xmlns:mc="http://schemas.openxmlformats.org/markup-compatibility/2006">
    <mc:Choice xmlns:p14="http://schemas.microsoft.com/office/powerpoint/2010/main" Requires="p14">
      <p:transition spd="slow" p14:dur="2000" advClick="0" advTm="10000">
        <p:fade/>
      </p:transition>
    </mc:Choice>
    <mc:Fallback>
      <p:transition spd="slow" advClick="0" advTm="10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CA6F0EC-7794-469C-AC2A-6AEA6C9E0459}"/>
              </a:ext>
            </a:extLst>
          </p:cNvPr>
          <p:cNvSpPr>
            <a:spLocks noGrp="1"/>
          </p:cNvSpPr>
          <p:nvPr>
            <p:ph type="title"/>
          </p:nvPr>
        </p:nvSpPr>
        <p:spPr/>
        <p:txBody>
          <a:bodyPr/>
          <a:lstStyle/>
          <a:p>
            <a:endParaRPr lang="es-ES"/>
          </a:p>
        </p:txBody>
      </p:sp>
      <p:pic>
        <p:nvPicPr>
          <p:cNvPr id="5" name="Marcador de contenido 4">
            <a:extLst>
              <a:ext uri="{FF2B5EF4-FFF2-40B4-BE49-F238E27FC236}">
                <a16:creationId xmlns:a16="http://schemas.microsoft.com/office/drawing/2014/main" id="{CD839B39-BB7F-4EAA-AB59-BCD23280927A}"/>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9427" y="0"/>
            <a:ext cx="12270854" cy="6998676"/>
          </a:xfrm>
        </p:spPr>
      </p:pic>
      <p:sp>
        <p:nvSpPr>
          <p:cNvPr id="7" name="CuadroTexto 6">
            <a:extLst>
              <a:ext uri="{FF2B5EF4-FFF2-40B4-BE49-F238E27FC236}">
                <a16:creationId xmlns:a16="http://schemas.microsoft.com/office/drawing/2014/main" id="{14F6CC60-5EA4-422C-9FA6-DE69641D67DD}"/>
              </a:ext>
            </a:extLst>
          </p:cNvPr>
          <p:cNvSpPr txBox="1"/>
          <p:nvPr/>
        </p:nvSpPr>
        <p:spPr>
          <a:xfrm>
            <a:off x="1223364" y="3048766"/>
            <a:ext cx="10373360" cy="2831544"/>
          </a:xfrm>
          <a:prstGeom prst="rect">
            <a:avLst/>
          </a:prstGeom>
          <a:solidFill>
            <a:srgbClr val="FF0000">
              <a:alpha val="17000"/>
            </a:srgbClr>
          </a:solidFill>
        </p:spPr>
        <p:txBody>
          <a:bodyPr wrap="square" rtlCol="0">
            <a:spAutoFit/>
          </a:bodyPr>
          <a:lstStyle/>
          <a:p>
            <a:r>
              <a:rPr lang="es-MX" sz="4000" b="1" dirty="0">
                <a:solidFill>
                  <a:srgbClr val="FFFF00"/>
                </a:solidFill>
              </a:rPr>
              <a:t>Gran parte de la tensión que la gente siente no viene de tener demasiadas cosas que hacer. Viene de no terminar lo que han empezado</a:t>
            </a:r>
          </a:p>
          <a:p>
            <a:endParaRPr lang="es-ES" dirty="0"/>
          </a:p>
        </p:txBody>
      </p:sp>
    </p:spTree>
    <p:extLst>
      <p:ext uri="{BB962C8B-B14F-4D97-AF65-F5344CB8AC3E}">
        <p14:creationId xmlns:p14="http://schemas.microsoft.com/office/powerpoint/2010/main" val="2470993507"/>
      </p:ext>
    </p:extLst>
  </p:cSld>
  <p:clrMapOvr>
    <a:masterClrMapping/>
  </p:clrMapOvr>
  <mc:AlternateContent xmlns:mc="http://schemas.openxmlformats.org/markup-compatibility/2006">
    <mc:Choice xmlns:p14="http://schemas.microsoft.com/office/powerpoint/2010/main" Requires="p14">
      <p:transition spd="slow" p14:dur="2000" advClick="0" advTm="16000">
        <p:fade/>
      </p:transition>
    </mc:Choice>
    <mc:Fallback>
      <p:transition spd="slow" advClick="0" advTm="16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DBA66E6-0219-457C-A045-5574AE906D8C}"/>
              </a:ext>
            </a:extLst>
          </p:cNvPr>
          <p:cNvSpPr>
            <a:spLocks noGrp="1"/>
          </p:cNvSpPr>
          <p:nvPr>
            <p:ph type="title"/>
          </p:nvPr>
        </p:nvSpPr>
        <p:spPr/>
        <p:txBody>
          <a:bodyPr/>
          <a:lstStyle/>
          <a:p>
            <a:endParaRPr lang="es-ES"/>
          </a:p>
        </p:txBody>
      </p:sp>
      <p:pic>
        <p:nvPicPr>
          <p:cNvPr id="5" name="Marcador de contenido 4">
            <a:extLst>
              <a:ext uri="{FF2B5EF4-FFF2-40B4-BE49-F238E27FC236}">
                <a16:creationId xmlns:a16="http://schemas.microsoft.com/office/drawing/2014/main" id="{C7C33994-07A8-467A-AA78-6F1701847E1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4524892" cy="6857999"/>
          </a:xfrm>
        </p:spPr>
      </p:pic>
      <p:sp>
        <p:nvSpPr>
          <p:cNvPr id="6" name="CuadroTexto 5">
            <a:extLst>
              <a:ext uri="{FF2B5EF4-FFF2-40B4-BE49-F238E27FC236}">
                <a16:creationId xmlns:a16="http://schemas.microsoft.com/office/drawing/2014/main" id="{87CEDB39-2216-41CC-9460-B2D4F17EA63D}"/>
              </a:ext>
            </a:extLst>
          </p:cNvPr>
          <p:cNvSpPr txBox="1"/>
          <p:nvPr/>
        </p:nvSpPr>
        <p:spPr>
          <a:xfrm>
            <a:off x="4495800" y="365125"/>
            <a:ext cx="5533292" cy="1569660"/>
          </a:xfrm>
          <a:prstGeom prst="rect">
            <a:avLst/>
          </a:prstGeom>
          <a:noFill/>
        </p:spPr>
        <p:txBody>
          <a:bodyPr wrap="square" rtlCol="0">
            <a:spAutoFit/>
          </a:bodyPr>
          <a:lstStyle/>
          <a:p>
            <a:pPr algn="ctr"/>
            <a:r>
              <a:rPr lang="es-MX" sz="3200" b="1" dirty="0">
                <a:solidFill>
                  <a:schemeClr val="bg1"/>
                </a:solidFill>
              </a:rPr>
              <a:t>Esta pinche cuarentena, siempre con la boca Llena,</a:t>
            </a:r>
          </a:p>
          <a:p>
            <a:pPr algn="ctr"/>
            <a:r>
              <a:rPr lang="es-MX" sz="3200" b="1" dirty="0">
                <a:solidFill>
                  <a:schemeClr val="bg1"/>
                </a:solidFill>
              </a:rPr>
              <a:t> Creo que ya voy a rodar…</a:t>
            </a:r>
            <a:endParaRPr lang="es-ES" sz="3200" b="1" dirty="0">
              <a:solidFill>
                <a:schemeClr val="bg1"/>
              </a:solidFill>
            </a:endParaRPr>
          </a:p>
        </p:txBody>
      </p:sp>
    </p:spTree>
    <p:extLst>
      <p:ext uri="{BB962C8B-B14F-4D97-AF65-F5344CB8AC3E}">
        <p14:creationId xmlns:p14="http://schemas.microsoft.com/office/powerpoint/2010/main" val="2093729624"/>
      </p:ext>
    </p:extLst>
  </p:cSld>
  <p:clrMapOvr>
    <a:masterClrMapping/>
  </p:clrMapOvr>
  <mc:AlternateContent xmlns:mc="http://schemas.openxmlformats.org/markup-compatibility/2006">
    <mc:Choice xmlns:p14="http://schemas.microsoft.com/office/powerpoint/2010/main" Requires="p14">
      <p:transition spd="slow" p14:dur="2000" advClick="0" advTm="12000">
        <p:fade/>
      </p:transition>
    </mc:Choice>
    <mc:Fallback>
      <p:transition spd="slow" advClick="0" advTm="12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Marcador de contenido 4">
            <a:extLst>
              <a:ext uri="{FF2B5EF4-FFF2-40B4-BE49-F238E27FC236}">
                <a16:creationId xmlns:a16="http://schemas.microsoft.com/office/drawing/2014/main" id="{AFCF5B3B-FC9C-4978-A580-5BED3D3AF43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630023" y="1"/>
            <a:ext cx="8561977" cy="6857999"/>
          </a:xfrm>
        </p:spPr>
      </p:pic>
      <p:sp>
        <p:nvSpPr>
          <p:cNvPr id="6" name="Rectángulo 5">
            <a:extLst>
              <a:ext uri="{FF2B5EF4-FFF2-40B4-BE49-F238E27FC236}">
                <a16:creationId xmlns:a16="http://schemas.microsoft.com/office/drawing/2014/main" id="{6E067168-707C-422B-9079-813F0EA9B954}"/>
              </a:ext>
            </a:extLst>
          </p:cNvPr>
          <p:cNvSpPr/>
          <p:nvPr/>
        </p:nvSpPr>
        <p:spPr>
          <a:xfrm>
            <a:off x="360406" y="1188954"/>
            <a:ext cx="4465594" cy="4154984"/>
          </a:xfrm>
          <a:prstGeom prst="rect">
            <a:avLst/>
          </a:prstGeom>
        </p:spPr>
        <p:txBody>
          <a:bodyPr wrap="square">
            <a:spAutoFit/>
          </a:bodyPr>
          <a:lstStyle/>
          <a:p>
            <a:pPr algn="ctr"/>
            <a:r>
              <a:rPr lang="es-MX" sz="4400" b="1" dirty="0"/>
              <a:t>Me he comido en este encierro, </a:t>
            </a:r>
          </a:p>
          <a:p>
            <a:pPr algn="ctr"/>
            <a:r>
              <a:rPr lang="es-MX" sz="4400" b="1" dirty="0"/>
              <a:t>hasta la comida del perro,</a:t>
            </a:r>
          </a:p>
          <a:p>
            <a:pPr algn="ctr"/>
            <a:r>
              <a:rPr lang="es-MX" sz="4400" b="1" dirty="0"/>
              <a:t>  que manera de engordar…</a:t>
            </a:r>
            <a:endParaRPr lang="es-ES" sz="4400" b="1" dirty="0"/>
          </a:p>
        </p:txBody>
      </p:sp>
    </p:spTree>
    <p:extLst>
      <p:ext uri="{BB962C8B-B14F-4D97-AF65-F5344CB8AC3E}">
        <p14:creationId xmlns:p14="http://schemas.microsoft.com/office/powerpoint/2010/main" val="4239495714"/>
      </p:ext>
    </p:extLst>
  </p:cSld>
  <p:clrMapOvr>
    <a:masterClrMapping/>
  </p:clrMapOvr>
  <mc:AlternateContent xmlns:mc="http://schemas.openxmlformats.org/markup-compatibility/2006">
    <mc:Choice xmlns:p14="http://schemas.microsoft.com/office/powerpoint/2010/main" Requires="p14">
      <p:transition spd="slow" p14:dur="2000" advClick="0" advTm="11000">
        <p:fade/>
      </p:transition>
    </mc:Choice>
    <mc:Fallback>
      <p:transition spd="slow" advClick="0" advTm="1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2000"/>
                                        <p:tgtEl>
                                          <p:spTgt spid="6">
                                            <p:txEl>
                                              <p:pRg st="0" end="0"/>
                                            </p:txEl>
                                          </p:spTgt>
                                        </p:tgtEl>
                                      </p:cBhvr>
                                    </p:animEffect>
                                  </p:childTnLst>
                                </p:cTn>
                              </p:par>
                            </p:childTnLst>
                          </p:cTn>
                        </p:par>
                        <p:par>
                          <p:cTn id="8" fill="hold">
                            <p:stCondLst>
                              <p:cond delay="2000"/>
                            </p:stCondLst>
                            <p:childTnLst>
                              <p:par>
                                <p:cTn id="9" presetID="10" presetClass="entr" presetSubtype="0" fill="hold" nodeType="afterEffect">
                                  <p:stCondLst>
                                    <p:cond delay="500"/>
                                  </p:stCondLst>
                                  <p:childTnLst>
                                    <p:set>
                                      <p:cBhvr>
                                        <p:cTn id="10" dur="1" fill="hold">
                                          <p:stCondLst>
                                            <p:cond delay="0"/>
                                          </p:stCondLst>
                                        </p:cTn>
                                        <p:tgtEl>
                                          <p:spTgt spid="6">
                                            <p:txEl>
                                              <p:pRg st="1" end="1"/>
                                            </p:txEl>
                                          </p:spTgt>
                                        </p:tgtEl>
                                        <p:attrNameLst>
                                          <p:attrName>style.visibility</p:attrName>
                                        </p:attrNameLst>
                                      </p:cBhvr>
                                      <p:to>
                                        <p:strVal val="visible"/>
                                      </p:to>
                                    </p:set>
                                    <p:animEffect transition="in" filter="fade">
                                      <p:cBhvr>
                                        <p:cTn id="11" dur="2000"/>
                                        <p:tgtEl>
                                          <p:spTgt spid="6">
                                            <p:txEl>
                                              <p:pRg st="1" end="1"/>
                                            </p:txEl>
                                          </p:spTgt>
                                        </p:tgtEl>
                                      </p:cBhvr>
                                    </p:animEffect>
                                  </p:childTnLst>
                                </p:cTn>
                              </p:par>
                              <p:par>
                                <p:cTn id="12" presetID="10" presetClass="entr" presetSubtype="0" fill="hold" nodeType="withEffect">
                                  <p:stCondLst>
                                    <p:cond delay="2000"/>
                                  </p:stCondLst>
                                  <p:childTnLst>
                                    <p:set>
                                      <p:cBhvr>
                                        <p:cTn id="13" dur="1" fill="hold">
                                          <p:stCondLst>
                                            <p:cond delay="0"/>
                                          </p:stCondLst>
                                        </p:cTn>
                                        <p:tgtEl>
                                          <p:spTgt spid="6">
                                            <p:txEl>
                                              <p:pRg st="2" end="2"/>
                                            </p:txEl>
                                          </p:spTgt>
                                        </p:tgtEl>
                                        <p:attrNameLst>
                                          <p:attrName>style.visibility</p:attrName>
                                        </p:attrNameLst>
                                      </p:cBhvr>
                                      <p:to>
                                        <p:strVal val="visible"/>
                                      </p:to>
                                    </p:set>
                                    <p:animEffect transition="in" filter="fade">
                                      <p:cBhvr>
                                        <p:cTn id="14" dur="30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a:extLst>
              <a:ext uri="{FF2B5EF4-FFF2-40B4-BE49-F238E27FC236}">
                <a16:creationId xmlns:a16="http://schemas.microsoft.com/office/drawing/2014/main" id="{4B5FA997-BF3F-4BDF-8CBB-9A9EC2477D2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2303585"/>
            <a:ext cx="12707816" cy="10656277"/>
          </a:xfrm>
          <a:prstGeom prst="rect">
            <a:avLst/>
          </a:prstGeom>
        </p:spPr>
      </p:pic>
      <p:sp>
        <p:nvSpPr>
          <p:cNvPr id="7" name="CuadroTexto 6">
            <a:extLst>
              <a:ext uri="{FF2B5EF4-FFF2-40B4-BE49-F238E27FC236}">
                <a16:creationId xmlns:a16="http://schemas.microsoft.com/office/drawing/2014/main" id="{257C5C85-F89E-4389-B0F7-8F1698BA8510}"/>
              </a:ext>
            </a:extLst>
          </p:cNvPr>
          <p:cNvSpPr txBox="1"/>
          <p:nvPr/>
        </p:nvSpPr>
        <p:spPr>
          <a:xfrm>
            <a:off x="2655015" y="808562"/>
            <a:ext cx="6629400" cy="2215991"/>
          </a:xfrm>
          <a:prstGeom prst="rect">
            <a:avLst/>
          </a:prstGeom>
          <a:noFill/>
        </p:spPr>
        <p:txBody>
          <a:bodyPr wrap="square" rtlCol="0">
            <a:spAutoFit/>
          </a:bodyPr>
          <a:lstStyle/>
          <a:p>
            <a:r>
              <a:rPr lang="es-MX" sz="4000" b="1" dirty="0">
                <a:solidFill>
                  <a:schemeClr val="bg1"/>
                </a:solidFill>
              </a:rPr>
              <a:t>Desgraciada cuarentena , del sofá </a:t>
            </a:r>
            <a:r>
              <a:rPr lang="es-MX" sz="4000" b="1" dirty="0" err="1">
                <a:solidFill>
                  <a:schemeClr val="bg1"/>
                </a:solidFill>
              </a:rPr>
              <a:t>pa</a:t>
            </a:r>
            <a:r>
              <a:rPr lang="es-MX" sz="4000" b="1" dirty="0">
                <a:solidFill>
                  <a:schemeClr val="bg1"/>
                </a:solidFill>
              </a:rPr>
              <a:t> la nevera,</a:t>
            </a:r>
          </a:p>
          <a:p>
            <a:r>
              <a:rPr lang="es-MX" sz="4000" b="1" dirty="0">
                <a:solidFill>
                  <a:schemeClr val="bg1"/>
                </a:solidFill>
              </a:rPr>
              <a:t> yo no paro de tragar…</a:t>
            </a:r>
            <a:endParaRPr lang="es-ES" sz="4000" b="1" dirty="0">
              <a:solidFill>
                <a:schemeClr val="bg1"/>
              </a:solidFill>
            </a:endParaRPr>
          </a:p>
          <a:p>
            <a:endParaRPr lang="es-ES" dirty="0"/>
          </a:p>
        </p:txBody>
      </p:sp>
    </p:spTree>
    <p:extLst>
      <p:ext uri="{BB962C8B-B14F-4D97-AF65-F5344CB8AC3E}">
        <p14:creationId xmlns:p14="http://schemas.microsoft.com/office/powerpoint/2010/main" val="3590858446"/>
      </p:ext>
    </p:extLst>
  </p:cSld>
  <p:clrMapOvr>
    <a:masterClrMapping/>
  </p:clrMapOvr>
  <mc:AlternateContent xmlns:mc="http://schemas.openxmlformats.org/markup-compatibility/2006">
    <mc:Choice xmlns:p14="http://schemas.microsoft.com/office/powerpoint/2010/main" Requires="p14">
      <p:transition spd="slow" p14:dur="2000" advClick="0" advTm="11000">
        <p:fade/>
      </p:transition>
    </mc:Choice>
    <mc:Fallback>
      <p:transition spd="slow" advClick="0" advTm="11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3">
            <a:extLst>
              <a:ext uri="{FF2B5EF4-FFF2-40B4-BE49-F238E27FC236}">
                <a16:creationId xmlns:a16="http://schemas.microsoft.com/office/drawing/2014/main" id="{2E3A32BB-4893-46CC-9EFC-B4EAA1DA12A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322628" cy="6909558"/>
          </a:xfrm>
          <a:prstGeom prst="rect">
            <a:avLst/>
          </a:prstGeom>
          <a:noFill/>
          <a:extLst>
            <a:ext uri="{909E8E84-426E-40DD-AFC4-6F175D3DCCD1}">
              <a14:hiddenFill xmlns:a14="http://schemas.microsoft.com/office/drawing/2010/main">
                <a:solidFill>
                  <a:srgbClr val="FFFFFF"/>
                </a:solidFill>
              </a14:hiddenFill>
            </a:ext>
          </a:extLst>
        </p:spPr>
      </p:pic>
      <p:sp>
        <p:nvSpPr>
          <p:cNvPr id="2" name="Título 1">
            <a:extLst>
              <a:ext uri="{FF2B5EF4-FFF2-40B4-BE49-F238E27FC236}">
                <a16:creationId xmlns:a16="http://schemas.microsoft.com/office/drawing/2014/main" id="{408CFEC5-0288-408E-BF2E-FC92D9165B54}"/>
              </a:ext>
            </a:extLst>
          </p:cNvPr>
          <p:cNvSpPr>
            <a:spLocks noGrp="1"/>
          </p:cNvSpPr>
          <p:nvPr>
            <p:ph type="title"/>
          </p:nvPr>
        </p:nvSpPr>
        <p:spPr/>
        <p:txBody>
          <a:bodyPr/>
          <a:lstStyle/>
          <a:p>
            <a:endParaRPr lang="es-ES"/>
          </a:p>
        </p:txBody>
      </p:sp>
      <p:sp>
        <p:nvSpPr>
          <p:cNvPr id="17" name="WordArt 21">
            <a:extLst>
              <a:ext uri="{FF2B5EF4-FFF2-40B4-BE49-F238E27FC236}">
                <a16:creationId xmlns:a16="http://schemas.microsoft.com/office/drawing/2014/main" id="{11CD18B6-1A08-4AA5-8335-87D9A83031B8}"/>
              </a:ext>
            </a:extLst>
          </p:cNvPr>
          <p:cNvSpPr>
            <a:spLocks noChangeArrowheads="1" noChangeShapeType="1" noTextEdit="1"/>
          </p:cNvSpPr>
          <p:nvPr/>
        </p:nvSpPr>
        <p:spPr bwMode="auto">
          <a:xfrm>
            <a:off x="-2057400" y="2743200"/>
            <a:ext cx="1219200" cy="381000"/>
          </a:xfrm>
          <a:prstGeom prst="rect">
            <a:avLst/>
          </a:prstGeom>
        </p:spPr>
        <p:txBody>
          <a:bodyPr wrap="none" fromWordArt="1">
            <a:prstTxWarp prst="textPlain">
              <a:avLst>
                <a:gd name="adj" fmla="val 50000"/>
              </a:avLst>
            </a:prstTxWarp>
          </a:bodyPr>
          <a:lstStyle/>
          <a:p>
            <a:pPr algn="ctr"/>
            <a:r>
              <a:rPr lang="es-ES" sz="3600" b="1" kern="10" dirty="0">
                <a:ln w="12700">
                  <a:solidFill>
                    <a:srgbClr val="EAEAEA"/>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latin typeface="Arial Black" panose="020B0A04020102020204" pitchFamily="34" charset="0"/>
              </a:rPr>
              <a:t>Colacho V.</a:t>
            </a:r>
          </a:p>
        </p:txBody>
      </p:sp>
      <p:sp>
        <p:nvSpPr>
          <p:cNvPr id="6" name="CuadroTexto 5">
            <a:extLst>
              <a:ext uri="{FF2B5EF4-FFF2-40B4-BE49-F238E27FC236}">
                <a16:creationId xmlns:a16="http://schemas.microsoft.com/office/drawing/2014/main" id="{D78915AF-DFE0-476B-8F5A-476B7AA55037}"/>
              </a:ext>
            </a:extLst>
          </p:cNvPr>
          <p:cNvSpPr txBox="1"/>
          <p:nvPr/>
        </p:nvSpPr>
        <p:spPr>
          <a:xfrm>
            <a:off x="1696520" y="717709"/>
            <a:ext cx="7492676" cy="2215991"/>
          </a:xfrm>
          <a:prstGeom prst="rect">
            <a:avLst/>
          </a:prstGeom>
          <a:noFill/>
        </p:spPr>
        <p:txBody>
          <a:bodyPr wrap="square" rtlCol="0">
            <a:spAutoFit/>
          </a:bodyPr>
          <a:lstStyle/>
          <a:p>
            <a:pPr algn="ctr"/>
            <a:r>
              <a:rPr lang="es-MX" sz="4000" b="1" dirty="0">
                <a:solidFill>
                  <a:schemeClr val="bg1"/>
                </a:solidFill>
              </a:rPr>
              <a:t> </a:t>
            </a:r>
            <a:r>
              <a:rPr lang="es-MX" sz="4000" b="1" dirty="0">
                <a:solidFill>
                  <a:srgbClr val="FFFF00"/>
                </a:solidFill>
              </a:rPr>
              <a:t>y para empeorar las cosas,</a:t>
            </a:r>
          </a:p>
          <a:p>
            <a:pPr algn="ctr"/>
            <a:r>
              <a:rPr lang="es-MX" sz="4000" b="1" dirty="0">
                <a:solidFill>
                  <a:srgbClr val="FFFF00"/>
                </a:solidFill>
              </a:rPr>
              <a:t>  en casa tengo a mi esposa, </a:t>
            </a:r>
          </a:p>
          <a:p>
            <a:pPr algn="ctr"/>
            <a:r>
              <a:rPr lang="es-MX" sz="4000" b="1" dirty="0">
                <a:solidFill>
                  <a:srgbClr val="FFFF00"/>
                </a:solidFill>
              </a:rPr>
              <a:t>Que no para de ladrar…</a:t>
            </a:r>
            <a:endParaRPr lang="es-ES" sz="4000" b="1" dirty="0">
              <a:solidFill>
                <a:srgbClr val="FFFF00"/>
              </a:solidFill>
            </a:endParaRPr>
          </a:p>
          <a:p>
            <a:endParaRPr lang="es-ES" dirty="0"/>
          </a:p>
        </p:txBody>
      </p:sp>
      <p:sp>
        <p:nvSpPr>
          <p:cNvPr id="19" name="Marcador de contenido 18">
            <a:extLst>
              <a:ext uri="{FF2B5EF4-FFF2-40B4-BE49-F238E27FC236}">
                <a16:creationId xmlns:a16="http://schemas.microsoft.com/office/drawing/2014/main" id="{8F16C36D-FA78-4AE2-8814-CF7DD4ADADD0}"/>
              </a:ext>
            </a:extLst>
          </p:cNvPr>
          <p:cNvSpPr>
            <a:spLocks noGrp="1"/>
          </p:cNvSpPr>
          <p:nvPr>
            <p:ph idx="1"/>
          </p:nvPr>
        </p:nvSpPr>
        <p:spPr/>
        <p:txBody>
          <a:bodyPr/>
          <a:lstStyle/>
          <a:p>
            <a:endParaRPr lang="es-ES" dirty="0"/>
          </a:p>
        </p:txBody>
      </p:sp>
    </p:spTree>
    <p:extLst>
      <p:ext uri="{BB962C8B-B14F-4D97-AF65-F5344CB8AC3E}">
        <p14:creationId xmlns:p14="http://schemas.microsoft.com/office/powerpoint/2010/main" val="923557959"/>
      </p:ext>
    </p:extLst>
  </p:cSld>
  <p:clrMapOvr>
    <a:masterClrMapping/>
  </p:clrMapOvr>
  <mc:AlternateContent xmlns:mc="http://schemas.openxmlformats.org/markup-compatibility/2006">
    <mc:Choice xmlns:p14="http://schemas.microsoft.com/office/powerpoint/2010/main" Requires="p14">
      <p:transition spd="slow" p14:dur="2000" advClick="0" advTm="16000">
        <p:fade/>
      </p:transition>
    </mc:Choice>
    <mc:Fallback>
      <p:transition spd="slow" advClick="0"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4" presetClass="path" presetSubtype="0" accel="50000" decel="50000" fill="hold" nodeType="afterEffect">
                                  <p:stCondLst>
                                    <p:cond delay="500"/>
                                  </p:stCondLst>
                                  <p:childTnLst>
                                    <p:animMotion origin="layout" path="M 0.075 0.02639 C 0.08516 0.01018 0.11901 -0.00556 0.13086 -0.00556 C 0.20664 -0.00556 0.28424 0.24514 0.28424 0.49606 C 0.28424 0.36944 0.3237 0.24514 0.36029 0.24514 C 0.39922 0.24514 0.43646 0.37153 0.43646 0.49606 C 0.43646 0.43356 0.45586 0.36944 0.47565 0.36944 C 0.49518 0.36944 0.51458 0.43171 0.51458 0.49606 C 0.51458 0.46366 0.52435 0.43356 0.53411 0.43356 C 0.54388 0.43356 0.55352 0.46551 0.55352 0.49606 C 0.55352 0.47986 0.55859 0.46366 0.56328 0.46366 C 0.56602 0.46366 0.57318 0.47986 0.57318 0.49606 C 0.57318 0.48796 0.57565 0.47986 0.57826 0.47986 C 0.57826 0.48194 0.58333 0.48796 0.58333 0.49606 C 0.58333 0.49166 0.58333 0.48796 0.58581 0.48796 C 0.58581 0.48981 0.58854 0.49213 0.58854 0.49606 C 0.58854 0.49375 0.58854 0.49166 0.58854 0.48981 C 0.59089 0.48981 0.59089 0.49213 0.59089 0.49421 C 0.59349 0.49421 0.59349 0.49213 0.59349 0.48981 C 0.59622 0.48981 0.59622 0.49213 0.59622 0.49421 " pathEditMode="relative" rAng="0" ptsTypes="AAAAAAAAAAAAAAAAAAA">
                                      <p:cBhvr>
                                        <p:cTn id="6" dur="5000" fill="hold"/>
                                        <p:tgtEl>
                                          <p:spTgt spid="17"/>
                                        </p:tgtEl>
                                        <p:attrNameLst>
                                          <p:attrName>ppt_x</p:attrName>
                                          <p:attrName>ppt_y</p:attrName>
                                        </p:attrNameLst>
                                      </p:cBhvr>
                                      <p:rCtr x="26068" y="21875"/>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a:extLst>
              <a:ext uri="{FF2B5EF4-FFF2-40B4-BE49-F238E27FC236}">
                <a16:creationId xmlns:a16="http://schemas.microsoft.com/office/drawing/2014/main" id="{1944992B-3613-4809-BDA8-8413E1D509D7}"/>
              </a:ext>
            </a:extLst>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a:extLst>
              <a:ext uri="{FF2B5EF4-FFF2-40B4-BE49-F238E27FC236}">
                <a16:creationId xmlns:a16="http://schemas.microsoft.com/office/drawing/2014/main" id="{8A2AB97E-8A9D-4D12-9821-99329324D703}"/>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a:p>
        </p:txBody>
      </p:sp>
      <p:sp>
        <p:nvSpPr>
          <p:cNvPr id="4101" name="Rectangle 5">
            <a:extLst>
              <a:ext uri="{FF2B5EF4-FFF2-40B4-BE49-F238E27FC236}">
                <a16:creationId xmlns:a16="http://schemas.microsoft.com/office/drawing/2014/main" id="{B5B267B0-B530-4790-A8A9-D95B44DFFF7C}"/>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ES" altLang="es-ES"/>
          </a:p>
        </p:txBody>
      </p:sp>
      <p:pic>
        <p:nvPicPr>
          <p:cNvPr id="4103" name="Picture 7">
            <a:hlinkClick r:id="rId5"/>
            <a:extLst>
              <a:ext uri="{FF2B5EF4-FFF2-40B4-BE49-F238E27FC236}">
                <a16:creationId xmlns:a16="http://schemas.microsoft.com/office/drawing/2014/main" id="{E4C2A5C2-7262-4383-8B83-6CFCD4EAD03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E4B0259D-C91C-4F84-A621-05EC0FCBB352}"/>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altLang="es-ES" sz="6000" b="1">
                <a:latin typeface="Kristen ITC" panose="03050502040202030202" pitchFamily="66" charset="0"/>
              </a:rPr>
              <a:t>¿Te ha gustado?</a:t>
            </a:r>
            <a:r>
              <a:rPr lang="es-ES" altLang="es-ES" sz="4800">
                <a:latin typeface="Kristen ITC" panose="03050502040202030202" pitchFamily="66" charset="0"/>
              </a:rPr>
              <a:t> </a:t>
            </a:r>
            <a:br>
              <a:rPr lang="es-ES" altLang="es-ES" sz="4800">
                <a:latin typeface="Kristen ITC" panose="03050502040202030202" pitchFamily="66" charset="0"/>
              </a:rPr>
            </a:br>
            <a:r>
              <a:rPr lang="es-ES" altLang="es-ES" sz="4400">
                <a:latin typeface="Kristen ITC" panose="03050502040202030202" pitchFamily="66" charset="0"/>
              </a:rPr>
              <a:t>Puedes ver más entrando </a:t>
            </a:r>
            <a:br>
              <a:rPr lang="es-ES" altLang="es-ES" sz="4400">
                <a:latin typeface="Kristen ITC" panose="03050502040202030202" pitchFamily="66" charset="0"/>
              </a:rPr>
            </a:br>
            <a:r>
              <a:rPr lang="es-ES" altLang="es-ES" sz="4400" b="1">
                <a:solidFill>
                  <a:srgbClr val="40F903"/>
                </a:solidFill>
                <a:latin typeface="Kristen ITC" panose="03050502040202030202" pitchFamily="66" charset="0"/>
                <a:hlinkClick r:id="rId5"/>
              </a:rPr>
              <a:t>Aquí</a:t>
            </a:r>
            <a:endParaRPr lang="es-ES" altLang="es-ES" sz="4400" b="1">
              <a:solidFill>
                <a:srgbClr val="40F903"/>
              </a:solidFill>
              <a:latin typeface="Kristen ITC" panose="03050502040202030202" pitchFamily="66" charset="0"/>
            </a:endParaRPr>
          </a:p>
        </p:txBody>
      </p:sp>
      <p:sp>
        <p:nvSpPr>
          <p:cNvPr id="4107" name="Text Box 11">
            <a:extLst>
              <a:ext uri="{FF2B5EF4-FFF2-40B4-BE49-F238E27FC236}">
                <a16:creationId xmlns:a16="http://schemas.microsoft.com/office/drawing/2014/main" id="{3DE6957E-EFBB-4A19-9B7A-83937FBF6D95}"/>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ES" b="1">
                <a:latin typeface="Kristen ITC" panose="03050502040202030202" pitchFamily="66" charset="0"/>
              </a:rPr>
              <a:t>Además puedes recibir powerpoints en tu correo electrónico suscribiéndote aquí:</a:t>
            </a:r>
            <a:r>
              <a:rPr lang="es-ES_tradnl" altLang="es-ES" b="1">
                <a:solidFill>
                  <a:srgbClr val="0066FF"/>
                </a:solidFill>
              </a:rPr>
              <a:t> </a:t>
            </a:r>
          </a:p>
          <a:p>
            <a:pPr>
              <a:spcBef>
                <a:spcPct val="50000"/>
              </a:spcBef>
            </a:pPr>
            <a:endParaRPr lang="es-ES" altLang="es-ES" b="1">
              <a:solidFill>
                <a:srgbClr val="0066FF"/>
              </a:solidFill>
            </a:endParaRPr>
          </a:p>
        </p:txBody>
      </p:sp>
      <p:pic>
        <p:nvPicPr>
          <p:cNvPr id="4106" name="Picture 10">
            <a:hlinkClick r:id="rId7"/>
            <a:extLst>
              <a:ext uri="{FF2B5EF4-FFF2-40B4-BE49-F238E27FC236}">
                <a16:creationId xmlns:a16="http://schemas.microsoft.com/office/drawing/2014/main" id="{BAC5DDC1-E91E-498A-AD11-5C5BD19CAA2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213B002B-CC0A-41E0-89B7-AB636283C2AA}"/>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10"/>
            <a:extLst>
              <a:ext uri="{FF2B5EF4-FFF2-40B4-BE49-F238E27FC236}">
                <a16:creationId xmlns:a16="http://schemas.microsoft.com/office/drawing/2014/main" id="{85862B8E-5E83-48C0-9A99-2609D782E537}"/>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12"/>
            <a:extLst>
              <a:ext uri="{FF2B5EF4-FFF2-40B4-BE49-F238E27FC236}">
                <a16:creationId xmlns:a16="http://schemas.microsoft.com/office/drawing/2014/main" id="{6EF01AD4-4A64-4891-913A-FE4D47E50D40}"/>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4"/>
            <a:extLst>
              <a:ext uri="{FF2B5EF4-FFF2-40B4-BE49-F238E27FC236}">
                <a16:creationId xmlns:a16="http://schemas.microsoft.com/office/drawing/2014/main" id="{233A67BB-6611-44E5-8224-1166D8007358}"/>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6"/>
            <a:extLst>
              <a:ext uri="{FF2B5EF4-FFF2-40B4-BE49-F238E27FC236}">
                <a16:creationId xmlns:a16="http://schemas.microsoft.com/office/drawing/2014/main" id="{A64A986B-A57B-417F-858A-B83E63C51505}"/>
              </a:ext>
            </a:extLst>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a:extLst>
              <a:ext uri="{FF2B5EF4-FFF2-40B4-BE49-F238E27FC236}">
                <a16:creationId xmlns:a16="http://schemas.microsoft.com/office/drawing/2014/main" id="{0C5106AA-1625-4033-968B-1A0852EE5C62}"/>
              </a:ext>
            </a:extLst>
          </p:cNvPr>
          <p:cNvSpPr txBox="1">
            <a:spLocks noChangeArrowheads="1"/>
          </p:cNvSpPr>
          <p:nvPr/>
        </p:nvSpPr>
        <p:spPr bwMode="auto">
          <a:xfrm>
            <a:off x="1524000" y="6553200"/>
            <a:ext cx="9144000" cy="304800"/>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altLang="es-ES" sz="1400">
                <a:solidFill>
                  <a:srgbClr val="40F903"/>
                </a:solidFill>
                <a:latin typeface="Kristen ITC" panose="03050502040202030202" pitchFamily="66" charset="0"/>
              </a:rPr>
              <a:t>Esta presentación powerpoint ha sido creada y compartida única y exclusivamente para mispps.com</a:t>
            </a:r>
          </a:p>
        </p:txBody>
      </p:sp>
      <p:pic>
        <p:nvPicPr>
          <p:cNvPr id="4123" name="Picture 27">
            <a:extLst>
              <a:ext uri="{FF2B5EF4-FFF2-40B4-BE49-F238E27FC236}">
                <a16:creationId xmlns:a16="http://schemas.microsoft.com/office/drawing/2014/main" id="{1055A8DE-2148-467C-BF44-E1D8E4C3943F}"/>
              </a:ext>
            </a:extLst>
          </p:cNvPr>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20093988">
            <a:off x="5638800" y="838200"/>
            <a:ext cx="4826000" cy="2108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9003285"/>
      </p:ext>
    </p:extLst>
  </p:cSld>
  <p:clrMapOvr>
    <a:masterClrMapping/>
  </p:clrMapOvr>
  <mc:AlternateContent xmlns:mc="http://schemas.openxmlformats.org/markup-compatibility/2006">
    <mc:Choice xmlns:p14="http://schemas.microsoft.com/office/powerpoint/2010/main" Requires="p14">
      <p:transition spd="slow" p14:dur="1750" advClick="0" advTm="10000">
        <p:fade/>
      </p:transition>
    </mc:Choice>
    <mc:Fallback>
      <p:transition spd="slow" advClick="0" advTm="1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308</TotalTime>
  <Words>255</Words>
  <Application>Microsoft Office PowerPoint</Application>
  <PresentationFormat>Panorámica</PresentationFormat>
  <Paragraphs>27</Paragraphs>
  <Slides>11</Slides>
  <Notes>0</Notes>
  <HiddenSlides>0</HiddenSlides>
  <MMClips>2</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11</vt:i4>
      </vt:variant>
    </vt:vector>
  </HeadingPairs>
  <TitlesOfParts>
    <vt:vector size="17" baseType="lpstr">
      <vt:lpstr>Arial</vt:lpstr>
      <vt:lpstr>Arial Black</vt:lpstr>
      <vt:lpstr>Calibri</vt:lpstr>
      <vt:lpstr>Calibri Light</vt:lpstr>
      <vt:lpstr>Kristen ITC</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colacho</dc:creator>
  <cp:lastModifiedBy>colacho</cp:lastModifiedBy>
  <cp:revision>27</cp:revision>
  <dcterms:created xsi:type="dcterms:W3CDTF">2020-04-08T15:13:35Z</dcterms:created>
  <dcterms:modified xsi:type="dcterms:W3CDTF">2020-04-08T20:21:35Z</dcterms:modified>
</cp:coreProperties>
</file>