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21"/>
  </p:notesMasterIdLst>
  <p:sldIdLst>
    <p:sldId id="404" r:id="rId3"/>
    <p:sldId id="405" r:id="rId4"/>
    <p:sldId id="387" r:id="rId5"/>
    <p:sldId id="406" r:id="rId6"/>
    <p:sldId id="388" r:id="rId7"/>
    <p:sldId id="391" r:id="rId8"/>
    <p:sldId id="398" r:id="rId9"/>
    <p:sldId id="395" r:id="rId10"/>
    <p:sldId id="399" r:id="rId11"/>
    <p:sldId id="389" r:id="rId12"/>
    <p:sldId id="409" r:id="rId13"/>
    <p:sldId id="396" r:id="rId14"/>
    <p:sldId id="368" r:id="rId15"/>
    <p:sldId id="412" r:id="rId16"/>
    <p:sldId id="403" r:id="rId17"/>
    <p:sldId id="390" r:id="rId18"/>
    <p:sldId id="408" r:id="rId19"/>
    <p:sldId id="410" r:id="rId20"/>
  </p:sldIdLst>
  <p:sldSz cx="9144000" cy="6858000" type="screen4x3"/>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jfA9Zs0Wk6YqQYTIF3ZbQw==" hashData="ue33licRbbz/cCl1BL3BoFvOPH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00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0949" autoAdjust="0"/>
    <p:restoredTop sz="94660"/>
  </p:normalViewPr>
  <p:slideViewPr>
    <p:cSldViewPr>
      <p:cViewPr>
        <p:scale>
          <a:sx n="50" d="100"/>
          <a:sy n="50" d="100"/>
        </p:scale>
        <p:origin x="-1566" y="-55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1944E6A9-1FC8-483A-96C7-DE0FD99D7778}" type="datetimeFigureOut">
              <a:rPr lang="es-ES"/>
              <a:pPr>
                <a:defRPr/>
              </a:pPr>
              <a:t>19/10/2014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C47A22AF-A310-47E1-991C-0B2B52E797BF}"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99CC8FB7-C2C7-4B36-ADF7-8AD08C6C8D55}" type="datetimeFigureOut">
              <a:rPr lang="es-ES"/>
              <a:pPr>
                <a:defRPr/>
              </a:pPr>
              <a:t>19/10/2014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2D55BAA-2021-4C61-BC24-83382C9DF2A8}" type="slidenum">
              <a:rPr lang="es-ES"/>
              <a:pPr>
                <a:defRPr/>
              </a:pPr>
              <a:t>‹Nº›</a:t>
            </a:fld>
            <a:endParaRPr lang="es-ES"/>
          </a:p>
        </p:txBody>
      </p:sp>
    </p:spTree>
  </p:cSld>
  <p:clrMapOvr>
    <a:masterClrMapping/>
  </p:clrMapOvr>
  <p:transition spd="slow" advTm="7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BAFD42E-D284-42BE-877D-F61602FCAEC5}" type="datetimeFigureOut">
              <a:rPr lang="es-ES"/>
              <a:pPr>
                <a:defRPr/>
              </a:pPr>
              <a:t>19/10/2014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421CC33-2D83-4BF2-BC25-B15D26D2543F}" type="slidenum">
              <a:rPr lang="es-ES"/>
              <a:pPr>
                <a:defRPr/>
              </a:pPr>
              <a:t>‹Nº›</a:t>
            </a:fld>
            <a:endParaRPr lang="es-ES"/>
          </a:p>
        </p:txBody>
      </p:sp>
    </p:spTree>
  </p:cSld>
  <p:clrMapOvr>
    <a:masterClrMapping/>
  </p:clrMapOvr>
  <p:transition spd="slow" advTm="7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48C5E103-8872-49C6-AC68-EAEF7F860D27}" type="datetimeFigureOut">
              <a:rPr lang="es-ES"/>
              <a:pPr>
                <a:defRPr/>
              </a:pPr>
              <a:t>19/10/2014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A9E91D2-74C4-4984-A711-BDC293806DED}" type="slidenum">
              <a:rPr lang="es-ES"/>
              <a:pPr>
                <a:defRPr/>
              </a:pPr>
              <a:t>‹Nº›</a:t>
            </a:fld>
            <a:endParaRPr lang="es-ES"/>
          </a:p>
        </p:txBody>
      </p:sp>
    </p:spTree>
  </p:cSld>
  <p:clrMapOvr>
    <a:masterClrMapping/>
  </p:clrMapOvr>
  <p:transition spd="slow" advTm="7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DBA5C62D-928F-4475-BC8F-89CE435D2460}" type="datetimeFigureOut">
              <a:rPr lang="es-ES"/>
              <a:pPr>
                <a:defRPr/>
              </a:pPr>
              <a:t>19/10/2014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3BDE0D0-D8A9-4B8D-BAD7-50877EFBF1EE}" type="slidenum">
              <a:rPr lang="es-ES"/>
              <a:pPr>
                <a:defRPr/>
              </a:pPr>
              <a:t>‹Nº›</a:t>
            </a:fld>
            <a:endParaRPr lang="es-ES"/>
          </a:p>
        </p:txBody>
      </p:sp>
    </p:spTree>
  </p:cSld>
  <p:clrMapOvr>
    <a:masterClrMapping/>
  </p:clrMapOvr>
  <p:transition spd="slow" advTm="7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299502C-F710-49D0-B9D5-F7ED6735C240}" type="datetimeFigureOut">
              <a:rPr lang="es-ES"/>
              <a:pPr>
                <a:defRPr/>
              </a:pPr>
              <a:t>19/10/2014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BCB16135-59E9-40C2-85A3-E23050BCBAF8}" type="slidenum">
              <a:rPr lang="es-ES"/>
              <a:pPr>
                <a:defRPr/>
              </a:pPr>
              <a:t>‹Nº›</a:t>
            </a:fld>
            <a:endParaRPr lang="es-ES"/>
          </a:p>
        </p:txBody>
      </p:sp>
    </p:spTree>
  </p:cSld>
  <p:clrMapOvr>
    <a:masterClrMapping/>
  </p:clrMapOvr>
  <p:transition spd="slow" advTm="7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1C2C905A-44C1-485A-9725-A1E6527139BC}" type="datetimeFigureOut">
              <a:rPr lang="es-ES"/>
              <a:pPr>
                <a:defRPr/>
              </a:pPr>
              <a:t>19/10/2014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A29FDE28-EE88-4179-BB0C-D4753A2313FF}" type="slidenum">
              <a:rPr lang="es-ES"/>
              <a:pPr>
                <a:defRPr/>
              </a:pPr>
              <a:t>‹Nº›</a:t>
            </a:fld>
            <a:endParaRPr lang="es-ES"/>
          </a:p>
        </p:txBody>
      </p:sp>
    </p:spTree>
  </p:cSld>
  <p:clrMapOvr>
    <a:masterClrMapping/>
  </p:clrMapOvr>
  <p:transition spd="slow" advTm="7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9BCB0EC-63AC-42CE-A3D3-4B1B9DFC959B}" type="datetimeFigureOut">
              <a:rPr lang="es-ES"/>
              <a:pPr>
                <a:defRPr/>
              </a:pPr>
              <a:t>19/10/2014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57BE16A3-2DF5-42C2-94EA-9E32BFADD930}" type="slidenum">
              <a:rPr lang="es-ES"/>
              <a:pPr>
                <a:defRPr/>
              </a:pPr>
              <a:t>‹Nº›</a:t>
            </a:fld>
            <a:endParaRPr lang="es-ES"/>
          </a:p>
        </p:txBody>
      </p:sp>
    </p:spTree>
  </p:cSld>
  <p:clrMapOvr>
    <a:masterClrMapping/>
  </p:clrMapOvr>
  <p:transition spd="slow" advTm="7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F4DDECA-1CDC-4B2D-A8A7-59220B7E6700}" type="datetimeFigureOut">
              <a:rPr lang="es-ES"/>
              <a:pPr>
                <a:defRPr/>
              </a:pPr>
              <a:t>19/10/2014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E283768-0CF6-4548-8691-5FD2B4064B62}" type="slidenum">
              <a:rPr lang="es-ES"/>
              <a:pPr>
                <a:defRPr/>
              </a:pPr>
              <a:t>‹Nº›</a:t>
            </a:fld>
            <a:endParaRPr lang="es-ES"/>
          </a:p>
        </p:txBody>
      </p:sp>
    </p:spTree>
  </p:cSld>
  <p:clrMapOvr>
    <a:masterClrMapping/>
  </p:clrMapOvr>
  <p:transition spd="slow" advTm="7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98F93D8-ECB8-46E9-B938-C518C32403D4}" type="datetimeFigureOut">
              <a:rPr lang="es-ES"/>
              <a:pPr>
                <a:defRPr/>
              </a:pPr>
              <a:t>19/10/2014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E8C5BDD-689B-480A-B594-AEAE9307AF45}" type="slidenum">
              <a:rPr lang="es-ES"/>
              <a:pPr>
                <a:defRPr/>
              </a:pPr>
              <a:t>‹Nº›</a:t>
            </a:fld>
            <a:endParaRPr lang="es-ES"/>
          </a:p>
        </p:txBody>
      </p:sp>
    </p:spTree>
  </p:cSld>
  <p:clrMapOvr>
    <a:masterClrMapping/>
  </p:clrMapOvr>
  <p:transition spd="slow" advTm="7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04F04D7-D3A0-4B39-8774-C7E59276D0B0}" type="datetimeFigureOut">
              <a:rPr lang="es-ES"/>
              <a:pPr>
                <a:defRPr/>
              </a:pPr>
              <a:t>19/10/2014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F210C17-5FA4-4441-88C6-CEC7F2865B77}" type="slidenum">
              <a:rPr lang="es-ES"/>
              <a:pPr>
                <a:defRPr/>
              </a:pPr>
              <a:t>‹Nº›</a:t>
            </a:fld>
            <a:endParaRPr lang="es-ES"/>
          </a:p>
        </p:txBody>
      </p:sp>
    </p:spTree>
  </p:cSld>
  <p:clrMapOvr>
    <a:masterClrMapping/>
  </p:clrMapOvr>
  <p:transition spd="slow" advTm="7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E1CCCD0-CC9F-4322-BDBD-6A77CE2B7EF5}" type="datetimeFigureOut">
              <a:rPr lang="es-ES"/>
              <a:pPr>
                <a:defRPr/>
              </a:pPr>
              <a:t>19/10/2014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95632DF-F3CB-4549-8E05-F1CE778786DE}" type="slidenum">
              <a:rPr lang="es-ES"/>
              <a:pPr>
                <a:defRPr/>
              </a:pPr>
              <a:t>‹Nº›</a:t>
            </a:fld>
            <a:endParaRPr lang="es-ES"/>
          </a:p>
        </p:txBody>
      </p:sp>
    </p:spTree>
  </p:cSld>
  <p:clrMapOvr>
    <a:masterClrMapping/>
  </p:clrMapOvr>
  <p:transition spd="slow" advTm="7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A94F333-01F1-48E5-B0EC-46FB9D96808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19C825A1-931C-466C-8348-518CA8B33C99}" type="datetimeFigureOut">
              <a:rPr lang="es-ES"/>
              <a:pPr>
                <a:defRPr/>
              </a:pPr>
              <a:t>19/10/2014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96A739DC-EBBF-489C-A1BD-BA8BC7E790DF}"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slow" advTm="7000">
    <p:randomBar dir="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8510CE9-58C6-4582-8D17-7E811AFA53C5}" type="slidenum">
              <a:rPr lang="es-ES_tradnl" smtClean="0">
                <a:solidFill>
                  <a:srgbClr val="000000"/>
                </a:solidFill>
                <a:cs typeface="+mn-cs"/>
              </a:rPr>
              <a:pPr/>
              <a:t>‹Nº›</a:t>
            </a:fld>
            <a:endParaRPr lang="es-ES_tradnl" smtClean="0">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hyperlink" Target="http://misterios.co/"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hyperlink" Target="http://misterios.co/"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6.png"/><Relationship Id="rId7" Type="http://schemas.openxmlformats.org/officeDocument/2006/relationships/image" Target="../media/image1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9.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8"/>
          <p:cNvPicPr>
            <a:picLocks noChangeAspect="1" noChangeArrowheads="1"/>
          </p:cNvPicPr>
          <p:nvPr/>
        </p:nvPicPr>
        <p:blipFill>
          <a:blip r:embed="rId3" cstate="print"/>
          <a:srcRect/>
          <a:stretch>
            <a:fillRect/>
          </a:stretch>
        </p:blipFill>
        <p:spPr bwMode="auto">
          <a:xfrm>
            <a:off x="7884368" y="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5"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1259632" y="764704"/>
            <a:ext cx="6624736" cy="5016758"/>
          </a:xfrm>
          <a:prstGeom prst="rect">
            <a:avLst/>
          </a:prstGeom>
          <a:noFill/>
        </p:spPr>
        <p:txBody>
          <a:bodyPr wrap="square" lIns="91440" tIns="45720" rIns="91440" bIns="45720">
            <a:spAutoFit/>
          </a:bodyPr>
          <a:lstStyle/>
          <a:p>
            <a:pPr algn="ctr"/>
            <a:r>
              <a:rPr lang="es-ES" sz="8000" b="1" dirty="0" smtClean="0">
                <a:ln w="18000">
                  <a:solidFill>
                    <a:schemeClr val="accent2">
                      <a:satMod val="140000"/>
                    </a:schemeClr>
                  </a:solidFill>
                  <a:prstDash val="solid"/>
                  <a:miter lim="800000"/>
                </a:ln>
                <a:solidFill>
                  <a:srgbClr val="FFC000"/>
                </a:solidFill>
                <a:effectLst>
                  <a:glow rad="228600">
                    <a:schemeClr val="accent6">
                      <a:satMod val="175000"/>
                      <a:alpha val="40000"/>
                    </a:schemeClr>
                  </a:glow>
                  <a:outerShdw blurRad="25500" dist="23000" dir="7020000" algn="tl">
                    <a:srgbClr val="000000">
                      <a:alpha val="50000"/>
                    </a:srgbClr>
                  </a:outerShdw>
                </a:effectLst>
                <a:latin typeface="Algerian" pitchFamily="82" charset="0"/>
              </a:rPr>
              <a:t>LAS  LEYES MAS ABSURDAS DEL  MUNDO</a:t>
            </a:r>
            <a:endParaRPr lang="es-ES" sz="8000" b="1" dirty="0">
              <a:ln w="18000">
                <a:solidFill>
                  <a:schemeClr val="accent2">
                    <a:satMod val="140000"/>
                  </a:schemeClr>
                </a:solidFill>
                <a:prstDash val="solid"/>
                <a:miter lim="800000"/>
              </a:ln>
              <a:solidFill>
                <a:srgbClr val="FFC000"/>
              </a:solidFill>
              <a:effectLst>
                <a:glow rad="228600">
                  <a:schemeClr val="accent6">
                    <a:satMod val="175000"/>
                    <a:alpha val="40000"/>
                  </a:schemeClr>
                </a:glow>
                <a:outerShdw blurRad="25500" dist="23000" dir="7020000" algn="tl">
                  <a:srgbClr val="000000">
                    <a:alpha val="50000"/>
                  </a:srgbClr>
                </a:outerShdw>
              </a:effectLst>
              <a:latin typeface="Algerian" pitchFamily="82" charset="0"/>
            </a:endParaRPr>
          </a:p>
        </p:txBody>
      </p:sp>
    </p:spTree>
  </p:cSld>
  <p:clrMapOvr>
    <a:masterClrMapping/>
  </p:clrMapOvr>
  <p:transition spd="slow" advTm="12000">
    <p:randomBar dir="vert"/>
    <p:sndAc>
      <p:stSnd loop="1">
        <p:snd r:embed="rId2" name="RUED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0"/>
                                        </p:tgtEl>
                                        <p:attrNameLst>
                                          <p:attrName>style.visibility</p:attrName>
                                        </p:attrNameLst>
                                      </p:cBhvr>
                                      <p:to>
                                        <p:strVal val="visible"/>
                                      </p:to>
                                    </p:set>
                                    <p:anim calcmode="discrete" valueType="clr">
                                      <p:cBhvr override="childStyle">
                                        <p:cTn id="7" dur="500"/>
                                        <p:tgtEl>
                                          <p:spTgt spid="10"/>
                                        </p:tgtEl>
                                        <p:attrNameLst>
                                          <p:attrName>style.color</p:attrName>
                                        </p:attrNameLst>
                                      </p:cBhvr>
                                      <p:tavLst>
                                        <p:tav tm="0">
                                          <p:val>
                                            <p:clrVal>
                                              <a:srgbClr val="FA145B"/>
                                            </p:clrVal>
                                          </p:val>
                                        </p:tav>
                                        <p:tav tm="50000">
                                          <p:val>
                                            <p:clrVal>
                                              <a:schemeClr val="hlink"/>
                                            </p:clrVal>
                                          </p:val>
                                        </p:tav>
                                      </p:tavLst>
                                    </p:anim>
                                    <p:anim calcmode="discrete" valueType="clr">
                                      <p:cBhvr>
                                        <p:cTn id="8" dur="500"/>
                                        <p:tgtEl>
                                          <p:spTgt spid="10"/>
                                        </p:tgtEl>
                                        <p:attrNameLst>
                                          <p:attrName>fillcolor</p:attrName>
                                        </p:attrNameLst>
                                      </p:cBhvr>
                                      <p:tavLst>
                                        <p:tav tm="0">
                                          <p:val>
                                            <p:clrVal>
                                              <a:schemeClr val="accent2"/>
                                            </p:clrVal>
                                          </p:val>
                                        </p:tav>
                                        <p:tav tm="50000">
                                          <p:val>
                                            <p:clrVal>
                                              <a:schemeClr val="hlink"/>
                                            </p:clrVal>
                                          </p:val>
                                        </p:tav>
                                      </p:tavLst>
                                    </p:anim>
                                    <p:set>
                                      <p:cBhvr>
                                        <p:cTn id="9" dur="500"/>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Dell\Escritorio\justicia balanza.jpeg"/>
          <p:cNvPicPr>
            <a:picLocks noChangeAspect="1" noChangeArrowheads="1"/>
          </p:cNvPicPr>
          <p:nvPr/>
        </p:nvPicPr>
        <p:blipFill>
          <a:blip r:embed="rId2" cstate="print"/>
          <a:srcRect/>
          <a:stretch>
            <a:fillRect/>
          </a:stretch>
        </p:blipFill>
        <p:spPr bwMode="auto">
          <a:xfrm>
            <a:off x="0" y="-1"/>
            <a:ext cx="9144000" cy="6990327"/>
          </a:xfrm>
          <a:prstGeom prst="rect">
            <a:avLst/>
          </a:prstGeom>
          <a:noFill/>
        </p:spPr>
      </p:pic>
      <p:sp>
        <p:nvSpPr>
          <p:cNvPr id="23" name="22 Medio marco"/>
          <p:cNvSpPr/>
          <p:nvPr/>
        </p:nvSpPr>
        <p:spPr>
          <a:xfrm rot="2667547">
            <a:off x="3306763" y="627063"/>
            <a:ext cx="2295525" cy="2370137"/>
          </a:xfrm>
          <a:prstGeom prst="halfFrame">
            <a:avLst>
              <a:gd name="adj1" fmla="val 20091"/>
              <a:gd name="adj2" fmla="val 19626"/>
            </a:avLst>
          </a:prstGeom>
          <a:solidFill>
            <a:srgbClr val="3366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Medio marco"/>
          <p:cNvSpPr/>
          <p:nvPr/>
        </p:nvSpPr>
        <p:spPr>
          <a:xfrm>
            <a:off x="0" y="0"/>
            <a:ext cx="4500563" cy="3429000"/>
          </a:xfrm>
          <a:prstGeom prst="halfFrame">
            <a:avLst>
              <a:gd name="adj1" fmla="val 11127"/>
              <a:gd name="adj2" fmla="val 10708"/>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5" name="24 Medio marco"/>
          <p:cNvSpPr/>
          <p:nvPr/>
        </p:nvSpPr>
        <p:spPr>
          <a:xfrm rot="13508278">
            <a:off x="3594894" y="3742531"/>
            <a:ext cx="2085975" cy="2398713"/>
          </a:xfrm>
          <a:prstGeom prst="halfFrame">
            <a:avLst>
              <a:gd name="adj1" fmla="val 20091"/>
              <a:gd name="adj2" fmla="val 19626"/>
            </a:avLst>
          </a:prstGeom>
          <a:solidFill>
            <a:srgbClr val="3366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Medio marco"/>
          <p:cNvSpPr/>
          <p:nvPr/>
        </p:nvSpPr>
        <p:spPr>
          <a:xfrm flipH="1">
            <a:off x="4500563" y="0"/>
            <a:ext cx="4643437" cy="3429000"/>
          </a:xfrm>
          <a:prstGeom prst="halfFrame">
            <a:avLst>
              <a:gd name="adj1" fmla="val 11127"/>
              <a:gd name="adj2" fmla="val 10708"/>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Medio marco"/>
          <p:cNvSpPr/>
          <p:nvPr/>
        </p:nvSpPr>
        <p:spPr>
          <a:xfrm rot="10800000">
            <a:off x="4572000" y="3429000"/>
            <a:ext cx="4572000" cy="3429000"/>
          </a:xfrm>
          <a:prstGeom prst="halfFrame">
            <a:avLst>
              <a:gd name="adj1" fmla="val 11127"/>
              <a:gd name="adj2" fmla="val 10708"/>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Medio marco"/>
          <p:cNvSpPr/>
          <p:nvPr/>
        </p:nvSpPr>
        <p:spPr>
          <a:xfrm flipV="1">
            <a:off x="0" y="3429000"/>
            <a:ext cx="4500563" cy="3429000"/>
          </a:xfrm>
          <a:prstGeom prst="halfFrame">
            <a:avLst>
              <a:gd name="adj1" fmla="val 11127"/>
              <a:gd name="adj2" fmla="val 10708"/>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1" name="20 Medio marco"/>
          <p:cNvSpPr/>
          <p:nvPr/>
        </p:nvSpPr>
        <p:spPr>
          <a:xfrm rot="18815499">
            <a:off x="1831976" y="2270125"/>
            <a:ext cx="2157412" cy="2370137"/>
          </a:xfrm>
          <a:prstGeom prst="halfFrame">
            <a:avLst>
              <a:gd name="adj1" fmla="val 20091"/>
              <a:gd name="adj2" fmla="val 19626"/>
            </a:avLst>
          </a:prstGeom>
          <a:solidFill>
            <a:srgbClr val="3366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4" name="23 Medio marco"/>
          <p:cNvSpPr/>
          <p:nvPr/>
        </p:nvSpPr>
        <p:spPr>
          <a:xfrm rot="8006369">
            <a:off x="5083175" y="2225675"/>
            <a:ext cx="2154238" cy="2192338"/>
          </a:xfrm>
          <a:prstGeom prst="halfFrame">
            <a:avLst>
              <a:gd name="adj1" fmla="val 20091"/>
              <a:gd name="adj2" fmla="val 19626"/>
            </a:avLst>
          </a:prstGeom>
          <a:solidFill>
            <a:srgbClr val="3366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10"/>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8"/>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1"/>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4"/>
                                        </p:tgtEl>
                                        <p:attrNameLst>
                                          <p:attrName>r</p:attrName>
                                        </p:attrNameLst>
                                      </p:cBhvr>
                                    </p:animRot>
                                  </p:childTnLst>
                                </p:cTn>
                              </p:par>
                            </p:childTnLst>
                          </p:cTn>
                        </p:par>
                        <p:par>
                          <p:cTn id="13" fill="hold">
                            <p:stCondLst>
                              <p:cond delay="3000"/>
                            </p:stCondLst>
                            <p:childTnLst>
                              <p:par>
                                <p:cTn id="14" presetID="17" presetClass="exit" presetSubtype="8" fill="hold" nodeType="afterEffect">
                                  <p:stCondLst>
                                    <p:cond delay="0"/>
                                  </p:stCondLst>
                                  <p:childTnLst>
                                    <p:anim calcmode="lin" valueType="num">
                                      <p:cBhvr>
                                        <p:cTn id="15" dur="5000"/>
                                        <p:tgtEl>
                                          <p:spTgt spid="24"/>
                                        </p:tgtEl>
                                        <p:attrNameLst>
                                          <p:attrName>ppt_x</p:attrName>
                                        </p:attrNameLst>
                                      </p:cBhvr>
                                      <p:tavLst>
                                        <p:tav tm="0">
                                          <p:val>
                                            <p:strVal val="ppt_x"/>
                                          </p:val>
                                        </p:tav>
                                        <p:tav tm="100000">
                                          <p:val>
                                            <p:strVal val="ppt_x-ppt_w/2"/>
                                          </p:val>
                                        </p:tav>
                                      </p:tavLst>
                                    </p:anim>
                                    <p:anim calcmode="lin" valueType="num">
                                      <p:cBhvr>
                                        <p:cTn id="16" dur="5000"/>
                                        <p:tgtEl>
                                          <p:spTgt spid="24"/>
                                        </p:tgtEl>
                                        <p:attrNameLst>
                                          <p:attrName>ppt_y</p:attrName>
                                        </p:attrNameLst>
                                      </p:cBhvr>
                                      <p:tavLst>
                                        <p:tav tm="0">
                                          <p:val>
                                            <p:strVal val="ppt_y"/>
                                          </p:val>
                                        </p:tav>
                                        <p:tav tm="100000">
                                          <p:val>
                                            <p:strVal val="ppt_y"/>
                                          </p:val>
                                        </p:tav>
                                      </p:tavLst>
                                    </p:anim>
                                    <p:anim calcmode="lin" valueType="num">
                                      <p:cBhvr>
                                        <p:cTn id="17" dur="5000"/>
                                        <p:tgtEl>
                                          <p:spTgt spid="24"/>
                                        </p:tgtEl>
                                        <p:attrNameLst>
                                          <p:attrName>ppt_w</p:attrName>
                                        </p:attrNameLst>
                                      </p:cBhvr>
                                      <p:tavLst>
                                        <p:tav tm="0">
                                          <p:val>
                                            <p:strVal val="ppt_w"/>
                                          </p:val>
                                        </p:tav>
                                        <p:tav tm="100000">
                                          <p:val>
                                            <p:fltVal val="0"/>
                                          </p:val>
                                        </p:tav>
                                      </p:tavLst>
                                    </p:anim>
                                    <p:anim calcmode="lin" valueType="num">
                                      <p:cBhvr>
                                        <p:cTn id="18" dur="5000"/>
                                        <p:tgtEl>
                                          <p:spTgt spid="24"/>
                                        </p:tgtEl>
                                        <p:attrNameLst>
                                          <p:attrName>ppt_h</p:attrName>
                                        </p:attrNameLst>
                                      </p:cBhvr>
                                      <p:tavLst>
                                        <p:tav tm="0">
                                          <p:val>
                                            <p:strVal val="ppt_h"/>
                                          </p:val>
                                        </p:tav>
                                        <p:tav tm="100000">
                                          <p:val>
                                            <p:strVal val="ppt_h"/>
                                          </p:val>
                                        </p:tav>
                                      </p:tavLst>
                                    </p:anim>
                                    <p:set>
                                      <p:cBhvr>
                                        <p:cTn id="19" dur="1" fill="hold">
                                          <p:stCondLst>
                                            <p:cond delay="4999"/>
                                          </p:stCondLst>
                                        </p:cTn>
                                        <p:tgtEl>
                                          <p:spTgt spid="24"/>
                                        </p:tgtEl>
                                        <p:attrNameLst>
                                          <p:attrName>style.visibility</p:attrName>
                                        </p:attrNameLst>
                                      </p:cBhvr>
                                      <p:to>
                                        <p:strVal val="hidden"/>
                                      </p:to>
                                    </p:set>
                                  </p:childTnLst>
                                </p:cTn>
                              </p:par>
                              <p:par>
                                <p:cTn id="20" presetID="17" presetClass="exit" presetSubtype="2" fill="hold" nodeType="withEffect">
                                  <p:stCondLst>
                                    <p:cond delay="0"/>
                                  </p:stCondLst>
                                  <p:childTnLst>
                                    <p:anim calcmode="lin" valueType="num">
                                      <p:cBhvr>
                                        <p:cTn id="21" dur="5000"/>
                                        <p:tgtEl>
                                          <p:spTgt spid="21"/>
                                        </p:tgtEl>
                                        <p:attrNameLst>
                                          <p:attrName>ppt_x</p:attrName>
                                        </p:attrNameLst>
                                      </p:cBhvr>
                                      <p:tavLst>
                                        <p:tav tm="0">
                                          <p:val>
                                            <p:strVal val="ppt_x"/>
                                          </p:val>
                                        </p:tav>
                                        <p:tav tm="100000">
                                          <p:val>
                                            <p:strVal val="ppt_x+ppt_w/2"/>
                                          </p:val>
                                        </p:tav>
                                      </p:tavLst>
                                    </p:anim>
                                    <p:anim calcmode="lin" valueType="num">
                                      <p:cBhvr>
                                        <p:cTn id="22" dur="5000"/>
                                        <p:tgtEl>
                                          <p:spTgt spid="21"/>
                                        </p:tgtEl>
                                        <p:attrNameLst>
                                          <p:attrName>ppt_y</p:attrName>
                                        </p:attrNameLst>
                                      </p:cBhvr>
                                      <p:tavLst>
                                        <p:tav tm="0">
                                          <p:val>
                                            <p:strVal val="ppt_y"/>
                                          </p:val>
                                        </p:tav>
                                        <p:tav tm="100000">
                                          <p:val>
                                            <p:strVal val="ppt_y"/>
                                          </p:val>
                                        </p:tav>
                                      </p:tavLst>
                                    </p:anim>
                                    <p:anim calcmode="lin" valueType="num">
                                      <p:cBhvr>
                                        <p:cTn id="23" dur="5000"/>
                                        <p:tgtEl>
                                          <p:spTgt spid="21"/>
                                        </p:tgtEl>
                                        <p:attrNameLst>
                                          <p:attrName>ppt_w</p:attrName>
                                        </p:attrNameLst>
                                      </p:cBhvr>
                                      <p:tavLst>
                                        <p:tav tm="0">
                                          <p:val>
                                            <p:strVal val="ppt_w"/>
                                          </p:val>
                                        </p:tav>
                                        <p:tav tm="100000">
                                          <p:val>
                                            <p:fltVal val="0"/>
                                          </p:val>
                                        </p:tav>
                                      </p:tavLst>
                                    </p:anim>
                                    <p:anim calcmode="lin" valueType="num">
                                      <p:cBhvr>
                                        <p:cTn id="24" dur="5000"/>
                                        <p:tgtEl>
                                          <p:spTgt spid="21"/>
                                        </p:tgtEl>
                                        <p:attrNameLst>
                                          <p:attrName>ppt_h</p:attrName>
                                        </p:attrNameLst>
                                      </p:cBhvr>
                                      <p:tavLst>
                                        <p:tav tm="0">
                                          <p:val>
                                            <p:strVal val="ppt_h"/>
                                          </p:val>
                                        </p:tav>
                                        <p:tav tm="100000">
                                          <p:val>
                                            <p:strVal val="ppt_h"/>
                                          </p:val>
                                        </p:tav>
                                      </p:tavLst>
                                    </p:anim>
                                    <p:set>
                                      <p:cBhvr>
                                        <p:cTn id="25" dur="1" fill="hold">
                                          <p:stCondLst>
                                            <p:cond delay="4999"/>
                                          </p:stCondLst>
                                        </p:cTn>
                                        <p:tgtEl>
                                          <p:spTgt spid="21"/>
                                        </p:tgtEl>
                                        <p:attrNameLst>
                                          <p:attrName>style.visibility</p:attrName>
                                        </p:attrNameLst>
                                      </p:cBhvr>
                                      <p:to>
                                        <p:strVal val="hidden"/>
                                      </p:to>
                                    </p:set>
                                  </p:childTnLst>
                                </p:cTn>
                              </p:par>
                              <p:par>
                                <p:cTn id="26" presetID="17" presetClass="exit" presetSubtype="4" fill="hold" nodeType="withEffect">
                                  <p:stCondLst>
                                    <p:cond delay="0"/>
                                  </p:stCondLst>
                                  <p:childTnLst>
                                    <p:anim calcmode="lin" valueType="num">
                                      <p:cBhvr>
                                        <p:cTn id="27" dur="5000"/>
                                        <p:tgtEl>
                                          <p:spTgt spid="23"/>
                                        </p:tgtEl>
                                        <p:attrNameLst>
                                          <p:attrName>ppt_x</p:attrName>
                                        </p:attrNameLst>
                                      </p:cBhvr>
                                      <p:tavLst>
                                        <p:tav tm="0">
                                          <p:val>
                                            <p:strVal val="ppt_x"/>
                                          </p:val>
                                        </p:tav>
                                        <p:tav tm="100000">
                                          <p:val>
                                            <p:strVal val="ppt_x"/>
                                          </p:val>
                                        </p:tav>
                                      </p:tavLst>
                                    </p:anim>
                                    <p:anim calcmode="lin" valueType="num">
                                      <p:cBhvr>
                                        <p:cTn id="28" dur="5000"/>
                                        <p:tgtEl>
                                          <p:spTgt spid="23"/>
                                        </p:tgtEl>
                                        <p:attrNameLst>
                                          <p:attrName>ppt_y</p:attrName>
                                        </p:attrNameLst>
                                      </p:cBhvr>
                                      <p:tavLst>
                                        <p:tav tm="0">
                                          <p:val>
                                            <p:strVal val="ppt_y"/>
                                          </p:val>
                                        </p:tav>
                                        <p:tav tm="100000">
                                          <p:val>
                                            <p:strVal val="ppt_y+ppt_h/2"/>
                                          </p:val>
                                        </p:tav>
                                      </p:tavLst>
                                    </p:anim>
                                    <p:anim calcmode="lin" valueType="num">
                                      <p:cBhvr>
                                        <p:cTn id="29" dur="5000"/>
                                        <p:tgtEl>
                                          <p:spTgt spid="23"/>
                                        </p:tgtEl>
                                        <p:attrNameLst>
                                          <p:attrName>ppt_w</p:attrName>
                                        </p:attrNameLst>
                                      </p:cBhvr>
                                      <p:tavLst>
                                        <p:tav tm="0">
                                          <p:val>
                                            <p:strVal val="ppt_w"/>
                                          </p:val>
                                        </p:tav>
                                        <p:tav tm="100000">
                                          <p:val>
                                            <p:strVal val="ppt_w"/>
                                          </p:val>
                                        </p:tav>
                                      </p:tavLst>
                                    </p:anim>
                                    <p:anim calcmode="lin" valueType="num">
                                      <p:cBhvr>
                                        <p:cTn id="30" dur="5000"/>
                                        <p:tgtEl>
                                          <p:spTgt spid="23"/>
                                        </p:tgtEl>
                                        <p:attrNameLst>
                                          <p:attrName>ppt_h</p:attrName>
                                        </p:attrNameLst>
                                      </p:cBhvr>
                                      <p:tavLst>
                                        <p:tav tm="0">
                                          <p:val>
                                            <p:strVal val="ppt_h"/>
                                          </p:val>
                                        </p:tav>
                                        <p:tav tm="100000">
                                          <p:val>
                                            <p:fltVal val="0"/>
                                          </p:val>
                                        </p:tav>
                                      </p:tavLst>
                                    </p:anim>
                                    <p:set>
                                      <p:cBhvr>
                                        <p:cTn id="31" dur="1" fill="hold">
                                          <p:stCondLst>
                                            <p:cond delay="4999"/>
                                          </p:stCondLst>
                                        </p:cTn>
                                        <p:tgtEl>
                                          <p:spTgt spid="23"/>
                                        </p:tgtEl>
                                        <p:attrNameLst>
                                          <p:attrName>style.visibility</p:attrName>
                                        </p:attrNameLst>
                                      </p:cBhvr>
                                      <p:to>
                                        <p:strVal val="hidden"/>
                                      </p:to>
                                    </p:set>
                                  </p:childTnLst>
                                </p:cTn>
                              </p:par>
                              <p:par>
                                <p:cTn id="32" presetID="17" presetClass="exit" presetSubtype="1" fill="hold" nodeType="withEffect">
                                  <p:stCondLst>
                                    <p:cond delay="0"/>
                                  </p:stCondLst>
                                  <p:childTnLst>
                                    <p:anim calcmode="lin" valueType="num">
                                      <p:cBhvr>
                                        <p:cTn id="33" dur="5000"/>
                                        <p:tgtEl>
                                          <p:spTgt spid="25"/>
                                        </p:tgtEl>
                                        <p:attrNameLst>
                                          <p:attrName>ppt_x</p:attrName>
                                        </p:attrNameLst>
                                      </p:cBhvr>
                                      <p:tavLst>
                                        <p:tav tm="0">
                                          <p:val>
                                            <p:strVal val="ppt_x"/>
                                          </p:val>
                                        </p:tav>
                                        <p:tav tm="100000">
                                          <p:val>
                                            <p:strVal val="ppt_x"/>
                                          </p:val>
                                        </p:tav>
                                      </p:tavLst>
                                    </p:anim>
                                    <p:anim calcmode="lin" valueType="num">
                                      <p:cBhvr>
                                        <p:cTn id="34" dur="5000"/>
                                        <p:tgtEl>
                                          <p:spTgt spid="25"/>
                                        </p:tgtEl>
                                        <p:attrNameLst>
                                          <p:attrName>ppt_y</p:attrName>
                                        </p:attrNameLst>
                                      </p:cBhvr>
                                      <p:tavLst>
                                        <p:tav tm="0">
                                          <p:val>
                                            <p:strVal val="ppt_y"/>
                                          </p:val>
                                        </p:tav>
                                        <p:tav tm="100000">
                                          <p:val>
                                            <p:strVal val="ppt_y-ppt_h/2"/>
                                          </p:val>
                                        </p:tav>
                                      </p:tavLst>
                                    </p:anim>
                                    <p:anim calcmode="lin" valueType="num">
                                      <p:cBhvr>
                                        <p:cTn id="35" dur="5000"/>
                                        <p:tgtEl>
                                          <p:spTgt spid="25"/>
                                        </p:tgtEl>
                                        <p:attrNameLst>
                                          <p:attrName>ppt_w</p:attrName>
                                        </p:attrNameLst>
                                      </p:cBhvr>
                                      <p:tavLst>
                                        <p:tav tm="0">
                                          <p:val>
                                            <p:strVal val="ppt_w"/>
                                          </p:val>
                                        </p:tav>
                                        <p:tav tm="100000">
                                          <p:val>
                                            <p:strVal val="ppt_w"/>
                                          </p:val>
                                        </p:tav>
                                      </p:tavLst>
                                    </p:anim>
                                    <p:anim calcmode="lin" valueType="num">
                                      <p:cBhvr>
                                        <p:cTn id="36" dur="5000"/>
                                        <p:tgtEl>
                                          <p:spTgt spid="25"/>
                                        </p:tgtEl>
                                        <p:attrNameLst>
                                          <p:attrName>ppt_h</p:attrName>
                                        </p:attrNameLst>
                                      </p:cBhvr>
                                      <p:tavLst>
                                        <p:tav tm="0">
                                          <p:val>
                                            <p:strVal val="ppt_h"/>
                                          </p:val>
                                        </p:tav>
                                        <p:tav tm="100000">
                                          <p:val>
                                            <p:fltVal val="0"/>
                                          </p:val>
                                        </p:tav>
                                      </p:tavLst>
                                    </p:anim>
                                    <p:set>
                                      <p:cBhvr>
                                        <p:cTn id="37" dur="1" fill="hold">
                                          <p:stCondLst>
                                            <p:cond delay="4999"/>
                                          </p:stCondLst>
                                        </p:cTn>
                                        <p:tgtEl>
                                          <p:spTgt spid="25"/>
                                        </p:tgtEl>
                                        <p:attrNameLst>
                                          <p:attrName>style.visibility</p:attrName>
                                        </p:attrNameLst>
                                      </p:cBhvr>
                                      <p:to>
                                        <p:strVal val="hidden"/>
                                      </p:to>
                                    </p:set>
                                  </p:childTnLst>
                                </p:cTn>
                              </p:par>
                              <p:par>
                                <p:cTn id="38" presetID="17" presetClass="exit" presetSubtype="2" fill="hold" nodeType="withEffect">
                                  <p:stCondLst>
                                    <p:cond delay="0"/>
                                  </p:stCondLst>
                                  <p:childTnLst>
                                    <p:anim calcmode="lin" valueType="num">
                                      <p:cBhvr>
                                        <p:cTn id="39" dur="5000"/>
                                        <p:tgtEl>
                                          <p:spTgt spid="11"/>
                                        </p:tgtEl>
                                        <p:attrNameLst>
                                          <p:attrName>ppt_x</p:attrName>
                                        </p:attrNameLst>
                                      </p:cBhvr>
                                      <p:tavLst>
                                        <p:tav tm="0">
                                          <p:val>
                                            <p:strVal val="ppt_x"/>
                                          </p:val>
                                        </p:tav>
                                        <p:tav tm="100000">
                                          <p:val>
                                            <p:strVal val="ppt_x+ppt_w/2"/>
                                          </p:val>
                                        </p:tav>
                                      </p:tavLst>
                                    </p:anim>
                                    <p:anim calcmode="lin" valueType="num">
                                      <p:cBhvr>
                                        <p:cTn id="40" dur="5000"/>
                                        <p:tgtEl>
                                          <p:spTgt spid="11"/>
                                        </p:tgtEl>
                                        <p:attrNameLst>
                                          <p:attrName>ppt_y</p:attrName>
                                        </p:attrNameLst>
                                      </p:cBhvr>
                                      <p:tavLst>
                                        <p:tav tm="0">
                                          <p:val>
                                            <p:strVal val="ppt_y"/>
                                          </p:val>
                                        </p:tav>
                                        <p:tav tm="100000">
                                          <p:val>
                                            <p:strVal val="ppt_y"/>
                                          </p:val>
                                        </p:tav>
                                      </p:tavLst>
                                    </p:anim>
                                    <p:anim calcmode="lin" valueType="num">
                                      <p:cBhvr>
                                        <p:cTn id="41" dur="5000"/>
                                        <p:tgtEl>
                                          <p:spTgt spid="11"/>
                                        </p:tgtEl>
                                        <p:attrNameLst>
                                          <p:attrName>ppt_w</p:attrName>
                                        </p:attrNameLst>
                                      </p:cBhvr>
                                      <p:tavLst>
                                        <p:tav tm="0">
                                          <p:val>
                                            <p:strVal val="ppt_w"/>
                                          </p:val>
                                        </p:tav>
                                        <p:tav tm="100000">
                                          <p:val>
                                            <p:fltVal val="0"/>
                                          </p:val>
                                        </p:tav>
                                      </p:tavLst>
                                    </p:anim>
                                    <p:anim calcmode="lin" valueType="num">
                                      <p:cBhvr>
                                        <p:cTn id="42" dur="5000"/>
                                        <p:tgtEl>
                                          <p:spTgt spid="11"/>
                                        </p:tgtEl>
                                        <p:attrNameLst>
                                          <p:attrName>ppt_h</p:attrName>
                                        </p:attrNameLst>
                                      </p:cBhvr>
                                      <p:tavLst>
                                        <p:tav tm="0">
                                          <p:val>
                                            <p:strVal val="ppt_h"/>
                                          </p:val>
                                        </p:tav>
                                        <p:tav tm="100000">
                                          <p:val>
                                            <p:strVal val="ppt_h"/>
                                          </p:val>
                                        </p:tav>
                                      </p:tavLst>
                                    </p:anim>
                                    <p:set>
                                      <p:cBhvr>
                                        <p:cTn id="43" dur="1" fill="hold">
                                          <p:stCondLst>
                                            <p:cond delay="4999"/>
                                          </p:stCondLst>
                                        </p:cTn>
                                        <p:tgtEl>
                                          <p:spTgt spid="11"/>
                                        </p:tgtEl>
                                        <p:attrNameLst>
                                          <p:attrName>style.visibility</p:attrName>
                                        </p:attrNameLst>
                                      </p:cBhvr>
                                      <p:to>
                                        <p:strVal val="hidden"/>
                                      </p:to>
                                    </p:set>
                                  </p:childTnLst>
                                </p:cTn>
                              </p:par>
                              <p:par>
                                <p:cTn id="44" presetID="17" presetClass="exit" presetSubtype="2" fill="hold" nodeType="withEffect">
                                  <p:stCondLst>
                                    <p:cond delay="0"/>
                                  </p:stCondLst>
                                  <p:childTnLst>
                                    <p:anim calcmode="lin" valueType="num">
                                      <p:cBhvr>
                                        <p:cTn id="45" dur="5000"/>
                                        <p:tgtEl>
                                          <p:spTgt spid="8"/>
                                        </p:tgtEl>
                                        <p:attrNameLst>
                                          <p:attrName>ppt_x</p:attrName>
                                        </p:attrNameLst>
                                      </p:cBhvr>
                                      <p:tavLst>
                                        <p:tav tm="0">
                                          <p:val>
                                            <p:strVal val="ppt_x"/>
                                          </p:val>
                                        </p:tav>
                                        <p:tav tm="100000">
                                          <p:val>
                                            <p:strVal val="ppt_x+ppt_w/2"/>
                                          </p:val>
                                        </p:tav>
                                      </p:tavLst>
                                    </p:anim>
                                    <p:anim calcmode="lin" valueType="num">
                                      <p:cBhvr>
                                        <p:cTn id="46" dur="5000"/>
                                        <p:tgtEl>
                                          <p:spTgt spid="8"/>
                                        </p:tgtEl>
                                        <p:attrNameLst>
                                          <p:attrName>ppt_y</p:attrName>
                                        </p:attrNameLst>
                                      </p:cBhvr>
                                      <p:tavLst>
                                        <p:tav tm="0">
                                          <p:val>
                                            <p:strVal val="ppt_y"/>
                                          </p:val>
                                        </p:tav>
                                        <p:tav tm="100000">
                                          <p:val>
                                            <p:strVal val="ppt_y"/>
                                          </p:val>
                                        </p:tav>
                                      </p:tavLst>
                                    </p:anim>
                                    <p:anim calcmode="lin" valueType="num">
                                      <p:cBhvr>
                                        <p:cTn id="47" dur="5000"/>
                                        <p:tgtEl>
                                          <p:spTgt spid="8"/>
                                        </p:tgtEl>
                                        <p:attrNameLst>
                                          <p:attrName>ppt_w</p:attrName>
                                        </p:attrNameLst>
                                      </p:cBhvr>
                                      <p:tavLst>
                                        <p:tav tm="0">
                                          <p:val>
                                            <p:strVal val="ppt_w"/>
                                          </p:val>
                                        </p:tav>
                                        <p:tav tm="100000">
                                          <p:val>
                                            <p:fltVal val="0"/>
                                          </p:val>
                                        </p:tav>
                                      </p:tavLst>
                                    </p:anim>
                                    <p:anim calcmode="lin" valueType="num">
                                      <p:cBhvr>
                                        <p:cTn id="48" dur="5000"/>
                                        <p:tgtEl>
                                          <p:spTgt spid="8"/>
                                        </p:tgtEl>
                                        <p:attrNameLst>
                                          <p:attrName>ppt_h</p:attrName>
                                        </p:attrNameLst>
                                      </p:cBhvr>
                                      <p:tavLst>
                                        <p:tav tm="0">
                                          <p:val>
                                            <p:strVal val="ppt_h"/>
                                          </p:val>
                                        </p:tav>
                                        <p:tav tm="100000">
                                          <p:val>
                                            <p:strVal val="ppt_h"/>
                                          </p:val>
                                        </p:tav>
                                      </p:tavLst>
                                    </p:anim>
                                    <p:set>
                                      <p:cBhvr>
                                        <p:cTn id="49" dur="1" fill="hold">
                                          <p:stCondLst>
                                            <p:cond delay="4999"/>
                                          </p:stCondLst>
                                        </p:cTn>
                                        <p:tgtEl>
                                          <p:spTgt spid="8"/>
                                        </p:tgtEl>
                                        <p:attrNameLst>
                                          <p:attrName>style.visibility</p:attrName>
                                        </p:attrNameLst>
                                      </p:cBhvr>
                                      <p:to>
                                        <p:strVal val="hidden"/>
                                      </p:to>
                                    </p:set>
                                  </p:childTnLst>
                                </p:cTn>
                              </p:par>
                              <p:par>
                                <p:cTn id="50" presetID="17" presetClass="exit" presetSubtype="8" fill="hold" nodeType="withEffect">
                                  <p:stCondLst>
                                    <p:cond delay="0"/>
                                  </p:stCondLst>
                                  <p:childTnLst>
                                    <p:anim calcmode="lin" valueType="num">
                                      <p:cBhvr>
                                        <p:cTn id="51" dur="5000"/>
                                        <p:tgtEl>
                                          <p:spTgt spid="4"/>
                                        </p:tgtEl>
                                        <p:attrNameLst>
                                          <p:attrName>ppt_x</p:attrName>
                                        </p:attrNameLst>
                                      </p:cBhvr>
                                      <p:tavLst>
                                        <p:tav tm="0">
                                          <p:val>
                                            <p:strVal val="ppt_x"/>
                                          </p:val>
                                        </p:tav>
                                        <p:tav tm="100000">
                                          <p:val>
                                            <p:strVal val="ppt_x-ppt_w/2"/>
                                          </p:val>
                                        </p:tav>
                                      </p:tavLst>
                                    </p:anim>
                                    <p:anim calcmode="lin" valueType="num">
                                      <p:cBhvr>
                                        <p:cTn id="52" dur="5000"/>
                                        <p:tgtEl>
                                          <p:spTgt spid="4"/>
                                        </p:tgtEl>
                                        <p:attrNameLst>
                                          <p:attrName>ppt_y</p:attrName>
                                        </p:attrNameLst>
                                      </p:cBhvr>
                                      <p:tavLst>
                                        <p:tav tm="0">
                                          <p:val>
                                            <p:strVal val="ppt_y"/>
                                          </p:val>
                                        </p:tav>
                                        <p:tav tm="100000">
                                          <p:val>
                                            <p:strVal val="ppt_y"/>
                                          </p:val>
                                        </p:tav>
                                      </p:tavLst>
                                    </p:anim>
                                    <p:anim calcmode="lin" valueType="num">
                                      <p:cBhvr>
                                        <p:cTn id="53" dur="5000"/>
                                        <p:tgtEl>
                                          <p:spTgt spid="4"/>
                                        </p:tgtEl>
                                        <p:attrNameLst>
                                          <p:attrName>ppt_w</p:attrName>
                                        </p:attrNameLst>
                                      </p:cBhvr>
                                      <p:tavLst>
                                        <p:tav tm="0">
                                          <p:val>
                                            <p:strVal val="ppt_w"/>
                                          </p:val>
                                        </p:tav>
                                        <p:tav tm="100000">
                                          <p:val>
                                            <p:fltVal val="0"/>
                                          </p:val>
                                        </p:tav>
                                      </p:tavLst>
                                    </p:anim>
                                    <p:anim calcmode="lin" valueType="num">
                                      <p:cBhvr>
                                        <p:cTn id="54" dur="5000"/>
                                        <p:tgtEl>
                                          <p:spTgt spid="4"/>
                                        </p:tgtEl>
                                        <p:attrNameLst>
                                          <p:attrName>ppt_h</p:attrName>
                                        </p:attrNameLst>
                                      </p:cBhvr>
                                      <p:tavLst>
                                        <p:tav tm="0">
                                          <p:val>
                                            <p:strVal val="ppt_h"/>
                                          </p:val>
                                        </p:tav>
                                        <p:tav tm="100000">
                                          <p:val>
                                            <p:strVal val="ppt_h"/>
                                          </p:val>
                                        </p:tav>
                                      </p:tavLst>
                                    </p:anim>
                                    <p:set>
                                      <p:cBhvr>
                                        <p:cTn id="55" dur="1" fill="hold">
                                          <p:stCondLst>
                                            <p:cond delay="4999"/>
                                          </p:stCondLst>
                                        </p:cTn>
                                        <p:tgtEl>
                                          <p:spTgt spid="4"/>
                                        </p:tgtEl>
                                        <p:attrNameLst>
                                          <p:attrName>style.visibility</p:attrName>
                                        </p:attrNameLst>
                                      </p:cBhvr>
                                      <p:to>
                                        <p:strVal val="hidden"/>
                                      </p:to>
                                    </p:set>
                                  </p:childTnLst>
                                </p:cTn>
                              </p:par>
                              <p:par>
                                <p:cTn id="56" presetID="17" presetClass="exit" presetSubtype="8" fill="hold" nodeType="withEffect">
                                  <p:stCondLst>
                                    <p:cond delay="0"/>
                                  </p:stCondLst>
                                  <p:childTnLst>
                                    <p:anim calcmode="lin" valueType="num">
                                      <p:cBhvr>
                                        <p:cTn id="57" dur="5000"/>
                                        <p:tgtEl>
                                          <p:spTgt spid="10"/>
                                        </p:tgtEl>
                                        <p:attrNameLst>
                                          <p:attrName>ppt_x</p:attrName>
                                        </p:attrNameLst>
                                      </p:cBhvr>
                                      <p:tavLst>
                                        <p:tav tm="0">
                                          <p:val>
                                            <p:strVal val="ppt_x"/>
                                          </p:val>
                                        </p:tav>
                                        <p:tav tm="100000">
                                          <p:val>
                                            <p:strVal val="ppt_x-ppt_w/2"/>
                                          </p:val>
                                        </p:tav>
                                      </p:tavLst>
                                    </p:anim>
                                    <p:anim calcmode="lin" valueType="num">
                                      <p:cBhvr>
                                        <p:cTn id="58" dur="5000"/>
                                        <p:tgtEl>
                                          <p:spTgt spid="10"/>
                                        </p:tgtEl>
                                        <p:attrNameLst>
                                          <p:attrName>ppt_y</p:attrName>
                                        </p:attrNameLst>
                                      </p:cBhvr>
                                      <p:tavLst>
                                        <p:tav tm="0">
                                          <p:val>
                                            <p:strVal val="ppt_y"/>
                                          </p:val>
                                        </p:tav>
                                        <p:tav tm="100000">
                                          <p:val>
                                            <p:strVal val="ppt_y"/>
                                          </p:val>
                                        </p:tav>
                                      </p:tavLst>
                                    </p:anim>
                                    <p:anim calcmode="lin" valueType="num">
                                      <p:cBhvr>
                                        <p:cTn id="59" dur="5000"/>
                                        <p:tgtEl>
                                          <p:spTgt spid="10"/>
                                        </p:tgtEl>
                                        <p:attrNameLst>
                                          <p:attrName>ppt_w</p:attrName>
                                        </p:attrNameLst>
                                      </p:cBhvr>
                                      <p:tavLst>
                                        <p:tav tm="0">
                                          <p:val>
                                            <p:strVal val="ppt_w"/>
                                          </p:val>
                                        </p:tav>
                                        <p:tav tm="100000">
                                          <p:val>
                                            <p:fltVal val="0"/>
                                          </p:val>
                                        </p:tav>
                                      </p:tavLst>
                                    </p:anim>
                                    <p:anim calcmode="lin" valueType="num">
                                      <p:cBhvr>
                                        <p:cTn id="60" dur="5000"/>
                                        <p:tgtEl>
                                          <p:spTgt spid="10"/>
                                        </p:tgtEl>
                                        <p:attrNameLst>
                                          <p:attrName>ppt_h</p:attrName>
                                        </p:attrNameLst>
                                      </p:cBhvr>
                                      <p:tavLst>
                                        <p:tav tm="0">
                                          <p:val>
                                            <p:strVal val="ppt_h"/>
                                          </p:val>
                                        </p:tav>
                                        <p:tav tm="100000">
                                          <p:val>
                                            <p:strVal val="ppt_h"/>
                                          </p:val>
                                        </p:tav>
                                      </p:tavLst>
                                    </p:anim>
                                    <p:set>
                                      <p:cBhvr>
                                        <p:cTn id="61" dur="1" fill="hold">
                                          <p:stCondLst>
                                            <p:cond delay="4999"/>
                                          </p:stCondLst>
                                        </p:cTn>
                                        <p:tgtEl>
                                          <p:spTgt spid="10"/>
                                        </p:tgtEl>
                                        <p:attrNameLst>
                                          <p:attrName>style.visibility</p:attrName>
                                        </p:attrNameLst>
                                      </p:cBhvr>
                                      <p:to>
                                        <p:strVal val="hidden"/>
                                      </p:to>
                                    </p:set>
                                  </p:childTnLst>
                                </p:cTn>
                              </p:par>
                              <p:par>
                                <p:cTn id="62" presetID="23" presetClass="entr" presetSubtype="16"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5000" fill="hold"/>
                                        <p:tgtEl>
                                          <p:spTgt spid="12"/>
                                        </p:tgtEl>
                                        <p:attrNameLst>
                                          <p:attrName>ppt_w</p:attrName>
                                        </p:attrNameLst>
                                      </p:cBhvr>
                                      <p:tavLst>
                                        <p:tav tm="0">
                                          <p:val>
                                            <p:fltVal val="0"/>
                                          </p:val>
                                        </p:tav>
                                        <p:tav tm="100000">
                                          <p:val>
                                            <p:strVal val="#ppt_w"/>
                                          </p:val>
                                        </p:tav>
                                      </p:tavLst>
                                    </p:anim>
                                    <p:anim calcmode="lin" valueType="num">
                                      <p:cBhvr>
                                        <p:cTn id="65" dur="5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55576" y="117693"/>
            <a:ext cx="8172400" cy="6740307"/>
          </a:xfrm>
          <a:prstGeom prst="rect">
            <a:avLst/>
          </a:prstGeom>
        </p:spPr>
        <p:txBody>
          <a:bodyPr wrap="square">
            <a:spAutoFit/>
          </a:bodyPr>
          <a:lstStyle/>
          <a:p>
            <a:r>
              <a:rPr lang="es-ES" sz="2400" b="1" i="1" dirty="0" smtClean="0">
                <a:solidFill>
                  <a:srgbClr val="FFFF00"/>
                </a:solidFill>
              </a:rPr>
              <a:t>25 leyes que parecen sacadas de la edad de piedra: </a:t>
            </a:r>
          </a:p>
          <a:p>
            <a:endParaRPr lang="es-ES" sz="2400" b="1" i="1" dirty="0" smtClean="0"/>
          </a:p>
          <a:p>
            <a:pPr marL="457200" indent="-457200"/>
            <a:r>
              <a:rPr lang="es-ES" sz="2400" b="1" i="1" dirty="0" smtClean="0"/>
              <a:t>1. Si aparece una ballena muerta en las costas</a:t>
            </a:r>
          </a:p>
          <a:p>
            <a:pPr marL="457200" indent="-457200"/>
            <a:r>
              <a:rPr lang="es-ES" sz="2400" b="1" i="1" dirty="0" smtClean="0"/>
              <a:t>británicas, la cabeza es del rey. Sin embargo, la cola</a:t>
            </a:r>
          </a:p>
          <a:p>
            <a:pPr marL="457200" indent="-457200"/>
            <a:r>
              <a:rPr lang="es-ES" sz="2400" b="1" i="1" dirty="0" smtClean="0"/>
              <a:t>pertenece a la reina en el caso de que necesite los </a:t>
            </a:r>
          </a:p>
          <a:p>
            <a:pPr marL="457200" indent="-457200"/>
            <a:r>
              <a:rPr lang="es-ES" sz="2400" b="1" i="1" dirty="0" smtClean="0"/>
              <a:t>huesos para su corsé.</a:t>
            </a:r>
          </a:p>
          <a:p>
            <a:pPr marL="457200" indent="-457200">
              <a:buAutoNum type="arabicPeriod"/>
            </a:pPr>
            <a:endParaRPr lang="es-ES" sz="2400" b="1" i="1" dirty="0" smtClean="0"/>
          </a:p>
          <a:p>
            <a:r>
              <a:rPr lang="es-ES" sz="2400" b="1" i="1" dirty="0" smtClean="0"/>
              <a:t>2. En Bahrein, un doctor puede examinar los genitales de una mujer, pero tiene terminantemente prohibido mirar a ellos directamente durante el examen, y sólo puede ver su reflejo en un espejo.</a:t>
            </a:r>
          </a:p>
          <a:p>
            <a:endParaRPr lang="es-ES" sz="2400" b="1" i="1" dirty="0" smtClean="0"/>
          </a:p>
          <a:p>
            <a:r>
              <a:rPr lang="es-ES" sz="2400" b="1" i="1" dirty="0" smtClean="0"/>
              <a:t>3. En Londres es ilegal montar en un taxi si se tiene la peste.</a:t>
            </a:r>
          </a:p>
          <a:p>
            <a:r>
              <a:rPr lang="es-ES" sz="2400" b="1" i="1" dirty="0" smtClean="0"/>
              <a:t/>
            </a:r>
            <a:br>
              <a:rPr lang="es-ES" sz="2400" b="1" i="1" dirty="0" smtClean="0"/>
            </a:br>
            <a:r>
              <a:rPr lang="es-ES" sz="2400" b="1" i="1" dirty="0" smtClean="0"/>
              <a:t>4. En Vermont (Estados Unidos) , las mujeres necesitan un permiso firmado de sus maridos para usar dentadura postiza.</a:t>
            </a:r>
            <a:endParaRPr lang="es-ES" sz="2400" b="1" i="1" dirty="0"/>
          </a:p>
        </p:txBody>
      </p:sp>
      <p:pic>
        <p:nvPicPr>
          <p:cNvPr id="3" name="Picture 3" descr="illusion-013"/>
          <p:cNvPicPr>
            <a:picLocks noChangeAspect="1" noChangeArrowheads="1"/>
          </p:cNvPicPr>
          <p:nvPr/>
        </p:nvPicPr>
        <p:blipFill>
          <a:blip r:embed="rId2" cstate="print">
            <a:duotone>
              <a:prstClr val="black"/>
              <a:schemeClr val="accent4">
                <a:tint val="45000"/>
                <a:satMod val="400000"/>
              </a:schemeClr>
            </a:duotone>
            <a:lum bright="-35000" contrast="-61000"/>
          </a:blip>
          <a:srcRect/>
          <a:stretch>
            <a:fillRect/>
          </a:stretch>
        </p:blipFill>
        <p:spPr bwMode="auto">
          <a:xfrm>
            <a:off x="0" y="0"/>
            <a:ext cx="9144000" cy="6877050"/>
          </a:xfrm>
          <a:prstGeom prst="rect">
            <a:avLst/>
          </a:prstGeom>
          <a:noFill/>
        </p:spPr>
      </p:pic>
    </p:spTree>
  </p:cSld>
  <p:clrMapOvr>
    <a:masterClrMapping/>
  </p:clrMapOvr>
  <p:transition spd="slow" advTm="3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par>
                          <p:cTn id="8" fill="hold">
                            <p:stCondLst>
                              <p:cond delay="5000"/>
                            </p:stCondLst>
                            <p:childTnLst>
                              <p:par>
                                <p:cTn id="9" presetID="9" presetClass="emph" presetSubtype="0" nodeType="afterEffect">
                                  <p:stCondLst>
                                    <p:cond delay="0"/>
                                  </p:stCondLst>
                                  <p:childTnLst>
                                    <p:set>
                                      <p:cBhvr rctx="PPT">
                                        <p:cTn id="10" dur="indefinite"/>
                                        <p:tgtEl>
                                          <p:spTgt spid="3"/>
                                        </p:tgtEl>
                                        <p:attrNameLst>
                                          <p:attrName>style.opacity</p:attrName>
                                        </p:attrNameLst>
                                      </p:cBhvr>
                                      <p:to>
                                        <p:strVal val="0.25"/>
                                      </p:to>
                                    </p:set>
                                    <p:animEffect filter="image" prLst="opacity: 0.25">
                                      <p:cBhvr rctx="IE">
                                        <p:cTn id="11"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Dell\Escritorio\untitled.bmp"/>
          <p:cNvPicPr>
            <a:picLocks noChangeAspect="1" noChangeArrowheads="1"/>
          </p:cNvPicPr>
          <p:nvPr/>
        </p:nvPicPr>
        <p:blipFill>
          <a:blip r:embed="rId2" cstate="print"/>
          <a:srcRect/>
          <a:stretch>
            <a:fillRect/>
          </a:stretch>
        </p:blipFill>
        <p:spPr bwMode="auto">
          <a:xfrm>
            <a:off x="-1" y="0"/>
            <a:ext cx="9149093" cy="6858000"/>
          </a:xfrm>
          <a:prstGeom prst="rect">
            <a:avLst/>
          </a:prstGeom>
          <a:noFill/>
        </p:spPr>
      </p:pic>
      <p:sp>
        <p:nvSpPr>
          <p:cNvPr id="32775" name="AutoShape 7"/>
          <p:cNvSpPr>
            <a:spLocks noChangeArrowheads="1"/>
          </p:cNvSpPr>
          <p:nvPr/>
        </p:nvSpPr>
        <p:spPr bwMode="auto">
          <a:xfrm>
            <a:off x="0" y="0"/>
            <a:ext cx="9144000" cy="206084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6" name="AutoShape 8"/>
          <p:cNvSpPr>
            <a:spLocks noChangeArrowheads="1"/>
          </p:cNvSpPr>
          <p:nvPr/>
        </p:nvSpPr>
        <p:spPr bwMode="auto">
          <a:xfrm flipV="1">
            <a:off x="0" y="4797152"/>
            <a:ext cx="9144000" cy="206084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dirty="0">
              <a:latin typeface="+mn-lt"/>
              <a:cs typeface="+mn-cs"/>
            </a:endParaRPr>
          </a:p>
        </p:txBody>
      </p:sp>
      <p:sp>
        <p:nvSpPr>
          <p:cNvPr id="32777" name="AutoShape 9"/>
          <p:cNvSpPr>
            <a:spLocks noChangeArrowheads="1"/>
          </p:cNvSpPr>
          <p:nvPr/>
        </p:nvSpPr>
        <p:spPr bwMode="auto">
          <a:xfrm rot="16200000">
            <a:off x="-2295128" y="2295128"/>
            <a:ext cx="6858000" cy="2267744"/>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8" name="AutoShape 10"/>
          <p:cNvSpPr>
            <a:spLocks noChangeArrowheads="1"/>
          </p:cNvSpPr>
          <p:nvPr/>
        </p:nvSpPr>
        <p:spPr bwMode="auto">
          <a:xfrm rot="5400000" flipH="1">
            <a:off x="4653136" y="2367136"/>
            <a:ext cx="6858000" cy="212372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9" name="Rectangle 11"/>
          <p:cNvSpPr>
            <a:spLocks noChangeArrowheads="1"/>
          </p:cNvSpPr>
          <p:nvPr/>
        </p:nvSpPr>
        <p:spPr bwMode="auto">
          <a:xfrm>
            <a:off x="2267744" y="1988840"/>
            <a:ext cx="4790827" cy="2808312"/>
          </a:xfrm>
          <a:prstGeom prst="rect">
            <a:avLst/>
          </a:prstGeom>
          <a:solidFill>
            <a:srgbClr val="00B0F0">
              <a:alpha val="67000"/>
            </a:srgbClr>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Tree>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32776"/>
                                        </p:tgtEl>
                                        <p:attrNameLst>
                                          <p:attrName>ppt_x</p:attrName>
                                        </p:attrNameLst>
                                      </p:cBhvr>
                                      <p:tavLst>
                                        <p:tav tm="0">
                                          <p:val>
                                            <p:strVal val="ppt_x"/>
                                          </p:val>
                                        </p:tav>
                                        <p:tav tm="100000">
                                          <p:val>
                                            <p:strVal val="ppt_x"/>
                                          </p:val>
                                        </p:tav>
                                      </p:tavLst>
                                    </p:anim>
                                    <p:anim calcmode="lin" valueType="num">
                                      <p:cBhvr>
                                        <p:cTn id="7" dur="5000"/>
                                        <p:tgtEl>
                                          <p:spTgt spid="32776"/>
                                        </p:tgtEl>
                                        <p:attrNameLst>
                                          <p:attrName>ppt_y</p:attrName>
                                        </p:attrNameLst>
                                      </p:cBhvr>
                                      <p:tavLst>
                                        <p:tav tm="0">
                                          <p:val>
                                            <p:strVal val="ppt_y"/>
                                          </p:val>
                                        </p:tav>
                                        <p:tav tm="100000">
                                          <p:val>
                                            <p:strVal val="ppt_y+ppt_h/2"/>
                                          </p:val>
                                        </p:tav>
                                      </p:tavLst>
                                    </p:anim>
                                    <p:anim calcmode="lin" valueType="num">
                                      <p:cBhvr>
                                        <p:cTn id="8" dur="5000"/>
                                        <p:tgtEl>
                                          <p:spTgt spid="32776"/>
                                        </p:tgtEl>
                                        <p:attrNameLst>
                                          <p:attrName>ppt_w</p:attrName>
                                        </p:attrNameLst>
                                      </p:cBhvr>
                                      <p:tavLst>
                                        <p:tav tm="0">
                                          <p:val>
                                            <p:strVal val="ppt_w"/>
                                          </p:val>
                                        </p:tav>
                                        <p:tav tm="100000">
                                          <p:val>
                                            <p:strVal val="ppt_w"/>
                                          </p:val>
                                        </p:tav>
                                      </p:tavLst>
                                    </p:anim>
                                    <p:anim calcmode="lin" valueType="num">
                                      <p:cBhvr>
                                        <p:cTn id="9" dur="5000"/>
                                        <p:tgtEl>
                                          <p:spTgt spid="32776"/>
                                        </p:tgtEl>
                                        <p:attrNameLst>
                                          <p:attrName>ppt_h</p:attrName>
                                        </p:attrNameLst>
                                      </p:cBhvr>
                                      <p:tavLst>
                                        <p:tav tm="0">
                                          <p:val>
                                            <p:strVal val="ppt_h"/>
                                          </p:val>
                                        </p:tav>
                                        <p:tav tm="100000">
                                          <p:val>
                                            <p:fltVal val="0"/>
                                          </p:val>
                                        </p:tav>
                                      </p:tavLst>
                                    </p:anim>
                                    <p:set>
                                      <p:cBhvr>
                                        <p:cTn id="10" dur="1" fill="hold">
                                          <p:stCondLst>
                                            <p:cond delay="4999"/>
                                          </p:stCondLst>
                                        </p:cTn>
                                        <p:tgtEl>
                                          <p:spTgt spid="32776"/>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32775"/>
                                        </p:tgtEl>
                                        <p:attrNameLst>
                                          <p:attrName>ppt_x</p:attrName>
                                        </p:attrNameLst>
                                      </p:cBhvr>
                                      <p:tavLst>
                                        <p:tav tm="0">
                                          <p:val>
                                            <p:strVal val="ppt_x"/>
                                          </p:val>
                                        </p:tav>
                                        <p:tav tm="100000">
                                          <p:val>
                                            <p:strVal val="ppt_x"/>
                                          </p:val>
                                        </p:tav>
                                      </p:tavLst>
                                    </p:anim>
                                    <p:anim calcmode="lin" valueType="num">
                                      <p:cBhvr>
                                        <p:cTn id="13" dur="5000"/>
                                        <p:tgtEl>
                                          <p:spTgt spid="32775"/>
                                        </p:tgtEl>
                                        <p:attrNameLst>
                                          <p:attrName>ppt_y</p:attrName>
                                        </p:attrNameLst>
                                      </p:cBhvr>
                                      <p:tavLst>
                                        <p:tav tm="0">
                                          <p:val>
                                            <p:strVal val="ppt_y"/>
                                          </p:val>
                                        </p:tav>
                                        <p:tav tm="100000">
                                          <p:val>
                                            <p:strVal val="ppt_y-ppt_h/2"/>
                                          </p:val>
                                        </p:tav>
                                      </p:tavLst>
                                    </p:anim>
                                    <p:anim calcmode="lin" valueType="num">
                                      <p:cBhvr>
                                        <p:cTn id="14" dur="5000"/>
                                        <p:tgtEl>
                                          <p:spTgt spid="32775"/>
                                        </p:tgtEl>
                                        <p:attrNameLst>
                                          <p:attrName>ppt_w</p:attrName>
                                        </p:attrNameLst>
                                      </p:cBhvr>
                                      <p:tavLst>
                                        <p:tav tm="0">
                                          <p:val>
                                            <p:strVal val="ppt_w"/>
                                          </p:val>
                                        </p:tav>
                                        <p:tav tm="100000">
                                          <p:val>
                                            <p:strVal val="ppt_w"/>
                                          </p:val>
                                        </p:tav>
                                      </p:tavLst>
                                    </p:anim>
                                    <p:anim calcmode="lin" valueType="num">
                                      <p:cBhvr>
                                        <p:cTn id="15" dur="5000"/>
                                        <p:tgtEl>
                                          <p:spTgt spid="32775"/>
                                        </p:tgtEl>
                                        <p:attrNameLst>
                                          <p:attrName>ppt_h</p:attrName>
                                        </p:attrNameLst>
                                      </p:cBhvr>
                                      <p:tavLst>
                                        <p:tav tm="0">
                                          <p:val>
                                            <p:strVal val="ppt_h"/>
                                          </p:val>
                                        </p:tav>
                                        <p:tav tm="100000">
                                          <p:val>
                                            <p:fltVal val="0"/>
                                          </p:val>
                                        </p:tav>
                                      </p:tavLst>
                                    </p:anim>
                                    <p:set>
                                      <p:cBhvr>
                                        <p:cTn id="16" dur="1" fill="hold">
                                          <p:stCondLst>
                                            <p:cond delay="4999"/>
                                          </p:stCondLst>
                                        </p:cTn>
                                        <p:tgtEl>
                                          <p:spTgt spid="32775"/>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32778"/>
                                        </p:tgtEl>
                                        <p:attrNameLst>
                                          <p:attrName>ppt_x</p:attrName>
                                        </p:attrNameLst>
                                      </p:cBhvr>
                                      <p:tavLst>
                                        <p:tav tm="0">
                                          <p:val>
                                            <p:strVal val="ppt_x"/>
                                          </p:val>
                                        </p:tav>
                                        <p:tav tm="100000">
                                          <p:val>
                                            <p:strVal val="ppt_x+ppt_w/2"/>
                                          </p:val>
                                        </p:tav>
                                      </p:tavLst>
                                    </p:anim>
                                    <p:anim calcmode="lin" valueType="num">
                                      <p:cBhvr>
                                        <p:cTn id="19" dur="5000"/>
                                        <p:tgtEl>
                                          <p:spTgt spid="32778"/>
                                        </p:tgtEl>
                                        <p:attrNameLst>
                                          <p:attrName>ppt_y</p:attrName>
                                        </p:attrNameLst>
                                      </p:cBhvr>
                                      <p:tavLst>
                                        <p:tav tm="0">
                                          <p:val>
                                            <p:strVal val="ppt_y"/>
                                          </p:val>
                                        </p:tav>
                                        <p:tav tm="100000">
                                          <p:val>
                                            <p:strVal val="ppt_y"/>
                                          </p:val>
                                        </p:tav>
                                      </p:tavLst>
                                    </p:anim>
                                    <p:anim calcmode="lin" valueType="num">
                                      <p:cBhvr>
                                        <p:cTn id="20" dur="5000"/>
                                        <p:tgtEl>
                                          <p:spTgt spid="32778"/>
                                        </p:tgtEl>
                                        <p:attrNameLst>
                                          <p:attrName>ppt_w</p:attrName>
                                        </p:attrNameLst>
                                      </p:cBhvr>
                                      <p:tavLst>
                                        <p:tav tm="0">
                                          <p:val>
                                            <p:strVal val="ppt_w"/>
                                          </p:val>
                                        </p:tav>
                                        <p:tav tm="100000">
                                          <p:val>
                                            <p:fltVal val="0"/>
                                          </p:val>
                                        </p:tav>
                                      </p:tavLst>
                                    </p:anim>
                                    <p:anim calcmode="lin" valueType="num">
                                      <p:cBhvr>
                                        <p:cTn id="21" dur="5000"/>
                                        <p:tgtEl>
                                          <p:spTgt spid="32778"/>
                                        </p:tgtEl>
                                        <p:attrNameLst>
                                          <p:attrName>ppt_h</p:attrName>
                                        </p:attrNameLst>
                                      </p:cBhvr>
                                      <p:tavLst>
                                        <p:tav tm="0">
                                          <p:val>
                                            <p:strVal val="ppt_h"/>
                                          </p:val>
                                        </p:tav>
                                        <p:tav tm="100000">
                                          <p:val>
                                            <p:strVal val="ppt_h"/>
                                          </p:val>
                                        </p:tav>
                                      </p:tavLst>
                                    </p:anim>
                                    <p:set>
                                      <p:cBhvr>
                                        <p:cTn id="22" dur="1" fill="hold">
                                          <p:stCondLst>
                                            <p:cond delay="4999"/>
                                          </p:stCondLst>
                                        </p:cTn>
                                        <p:tgtEl>
                                          <p:spTgt spid="3277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32777"/>
                                        </p:tgtEl>
                                        <p:attrNameLst>
                                          <p:attrName>ppt_x</p:attrName>
                                        </p:attrNameLst>
                                      </p:cBhvr>
                                      <p:tavLst>
                                        <p:tav tm="0">
                                          <p:val>
                                            <p:strVal val="ppt_x"/>
                                          </p:val>
                                        </p:tav>
                                        <p:tav tm="100000">
                                          <p:val>
                                            <p:strVal val="ppt_x-ppt_w/2"/>
                                          </p:val>
                                        </p:tav>
                                      </p:tavLst>
                                    </p:anim>
                                    <p:anim calcmode="lin" valueType="num">
                                      <p:cBhvr>
                                        <p:cTn id="25" dur="5000"/>
                                        <p:tgtEl>
                                          <p:spTgt spid="32777"/>
                                        </p:tgtEl>
                                        <p:attrNameLst>
                                          <p:attrName>ppt_y</p:attrName>
                                        </p:attrNameLst>
                                      </p:cBhvr>
                                      <p:tavLst>
                                        <p:tav tm="0">
                                          <p:val>
                                            <p:strVal val="ppt_y"/>
                                          </p:val>
                                        </p:tav>
                                        <p:tav tm="100000">
                                          <p:val>
                                            <p:strVal val="ppt_y"/>
                                          </p:val>
                                        </p:tav>
                                      </p:tavLst>
                                    </p:anim>
                                    <p:anim calcmode="lin" valueType="num">
                                      <p:cBhvr>
                                        <p:cTn id="26" dur="5000"/>
                                        <p:tgtEl>
                                          <p:spTgt spid="32777"/>
                                        </p:tgtEl>
                                        <p:attrNameLst>
                                          <p:attrName>ppt_w</p:attrName>
                                        </p:attrNameLst>
                                      </p:cBhvr>
                                      <p:tavLst>
                                        <p:tav tm="0">
                                          <p:val>
                                            <p:strVal val="ppt_w"/>
                                          </p:val>
                                        </p:tav>
                                        <p:tav tm="100000">
                                          <p:val>
                                            <p:fltVal val="0"/>
                                          </p:val>
                                        </p:tav>
                                      </p:tavLst>
                                    </p:anim>
                                    <p:anim calcmode="lin" valueType="num">
                                      <p:cBhvr>
                                        <p:cTn id="27" dur="5000"/>
                                        <p:tgtEl>
                                          <p:spTgt spid="32777"/>
                                        </p:tgtEl>
                                        <p:attrNameLst>
                                          <p:attrName>ppt_h</p:attrName>
                                        </p:attrNameLst>
                                      </p:cBhvr>
                                      <p:tavLst>
                                        <p:tav tm="0">
                                          <p:val>
                                            <p:strVal val="ppt_h"/>
                                          </p:val>
                                        </p:tav>
                                        <p:tav tm="100000">
                                          <p:val>
                                            <p:strVal val="ppt_h"/>
                                          </p:val>
                                        </p:tav>
                                      </p:tavLst>
                                    </p:anim>
                                    <p:set>
                                      <p:cBhvr>
                                        <p:cTn id="28" dur="1" fill="hold">
                                          <p:stCondLst>
                                            <p:cond delay="4999"/>
                                          </p:stCondLst>
                                        </p:cTn>
                                        <p:tgtEl>
                                          <p:spTgt spid="3277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32779"/>
                                        </p:tgtEl>
                                      </p:cBhvr>
                                    </p:animEffect>
                                    <p:set>
                                      <p:cBhvr>
                                        <p:cTn id="31" dur="1" fill="hold">
                                          <p:stCondLst>
                                            <p:cond delay="4999"/>
                                          </p:stCondLst>
                                        </p:cTn>
                                        <p:tgtEl>
                                          <p:spTgt spid="32779"/>
                                        </p:tgtEl>
                                        <p:attrNameLst>
                                          <p:attrName>style.visibility</p:attrName>
                                        </p:attrNameLst>
                                      </p:cBhvr>
                                      <p:to>
                                        <p:strVal val="hidden"/>
                                      </p:to>
                                    </p:set>
                                  </p:childTnLst>
                                </p:cTn>
                              </p:par>
                              <p:par>
                                <p:cTn id="32" presetID="23" presetClass="entr" presetSubtype="1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5000" fill="hold"/>
                                        <p:tgtEl>
                                          <p:spTgt spid="8"/>
                                        </p:tgtEl>
                                        <p:attrNameLst>
                                          <p:attrName>ppt_w</p:attrName>
                                        </p:attrNameLst>
                                      </p:cBhvr>
                                      <p:tavLst>
                                        <p:tav tm="0">
                                          <p:val>
                                            <p:fltVal val="0"/>
                                          </p:val>
                                        </p:tav>
                                        <p:tav tm="100000">
                                          <p:val>
                                            <p:strVal val="#ppt_w"/>
                                          </p:val>
                                        </p:tav>
                                      </p:tavLst>
                                    </p:anim>
                                    <p:anim calcmode="lin" valueType="num">
                                      <p:cBhvr>
                                        <p:cTn id="35" dur="5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59632" y="692696"/>
            <a:ext cx="6984776" cy="5632311"/>
          </a:xfrm>
          <a:prstGeom prst="rect">
            <a:avLst/>
          </a:prstGeom>
        </p:spPr>
        <p:txBody>
          <a:bodyPr wrap="square">
            <a:spAutoFit/>
          </a:bodyPr>
          <a:lstStyle/>
          <a:p>
            <a:r>
              <a:rPr lang="es-ES" sz="2400" b="1" i="1" dirty="0" smtClean="0"/>
              <a:t>5. En la ciudad estadounidense de Boulder, Colorado, es ilegal matar un pájaro dentro de los límites de la ciudad, así como ser el dueño de una mascota (legalmente, los ciudadanos sólo son “supervisores” de éstas).</a:t>
            </a:r>
          </a:p>
          <a:p>
            <a:endParaRPr lang="es-ES" sz="2400" b="1" i="1" dirty="0" smtClean="0"/>
          </a:p>
          <a:p>
            <a:r>
              <a:rPr lang="es-ES" sz="2400" b="1" i="1" dirty="0" smtClean="0"/>
              <a:t>6. En la ciudad de York (Inglaterra), es legal asesinar a un escocés dentro de las antiguas murallas, pero sólo si él lleva un arco y flechas.</a:t>
            </a:r>
          </a:p>
          <a:p>
            <a:endParaRPr lang="es-ES" sz="2400" b="1" i="1" dirty="0" smtClean="0"/>
          </a:p>
          <a:p>
            <a:r>
              <a:rPr lang="es-ES" sz="2400" b="1" i="1" dirty="0" smtClean="0"/>
              <a:t>7. En Chester (Inglaterra), los galeses no pueden entrar a la ciudad antes de la salida del sol, y no pueden permanecer en ella una vez se ha puesto.</a:t>
            </a:r>
          </a:p>
        </p:txBody>
      </p:sp>
      <p:pic>
        <p:nvPicPr>
          <p:cNvPr id="3" name="Picture 3" descr="illusion-013"/>
          <p:cNvPicPr>
            <a:picLocks noChangeAspect="1" noChangeArrowheads="1"/>
          </p:cNvPicPr>
          <p:nvPr/>
        </p:nvPicPr>
        <p:blipFill>
          <a:blip r:embed="rId2" cstate="print">
            <a:duotone>
              <a:prstClr val="black"/>
              <a:schemeClr val="accent4">
                <a:tint val="45000"/>
                <a:satMod val="400000"/>
              </a:schemeClr>
            </a:duotone>
            <a:lum bright="-35000" contrast="-61000"/>
          </a:blip>
          <a:srcRect/>
          <a:stretch>
            <a:fillRect/>
          </a:stretch>
        </p:blipFill>
        <p:spPr bwMode="auto">
          <a:xfrm>
            <a:off x="0" y="-19050"/>
            <a:ext cx="9144000" cy="6877050"/>
          </a:xfrm>
          <a:prstGeom prst="rect">
            <a:avLst/>
          </a:prstGeom>
          <a:noFill/>
        </p:spPr>
      </p:pic>
    </p:spTree>
  </p:cSld>
  <p:clrMapOvr>
    <a:masterClrMapping/>
  </p:clrMapOvr>
  <p:transition spd="slow" advTm="2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par>
                          <p:cTn id="8" fill="hold">
                            <p:stCondLst>
                              <p:cond delay="5000"/>
                            </p:stCondLst>
                            <p:childTnLst>
                              <p:par>
                                <p:cTn id="9" presetID="9" presetClass="emph" presetSubtype="0" nodeType="afterEffect">
                                  <p:stCondLst>
                                    <p:cond delay="0"/>
                                  </p:stCondLst>
                                  <p:childTnLst>
                                    <p:set>
                                      <p:cBhvr rctx="PPT">
                                        <p:cTn id="10" dur="indefinite"/>
                                        <p:tgtEl>
                                          <p:spTgt spid="3"/>
                                        </p:tgtEl>
                                        <p:attrNameLst>
                                          <p:attrName>style.opacity</p:attrName>
                                        </p:attrNameLst>
                                      </p:cBhvr>
                                      <p:to>
                                        <p:strVal val="0.25"/>
                                      </p:to>
                                    </p:set>
                                    <p:animEffect filter="image" prLst="opacity: 0.25">
                                      <p:cBhvr rctx="IE">
                                        <p:cTn id="11"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C:\Documents and Settings\Dell\Escritorio\abogado.jpg"/>
          <p:cNvPicPr>
            <a:picLocks noChangeAspect="1" noChangeArrowheads="1"/>
          </p:cNvPicPr>
          <p:nvPr/>
        </p:nvPicPr>
        <p:blipFill>
          <a:blip r:embed="rId2" cstate="print"/>
          <a:srcRect/>
          <a:stretch>
            <a:fillRect/>
          </a:stretch>
        </p:blipFill>
        <p:spPr bwMode="auto">
          <a:xfrm>
            <a:off x="0" y="0"/>
            <a:ext cx="9144000" cy="6876256"/>
          </a:xfrm>
          <a:prstGeom prst="rect">
            <a:avLst/>
          </a:prstGeom>
          <a:noFill/>
        </p:spPr>
      </p:pic>
    </p:spTree>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83970"/>
                                        </p:tgtEl>
                                        <p:attrNameLst>
                                          <p:attrName>style.visibility</p:attrName>
                                        </p:attrNameLst>
                                      </p:cBhvr>
                                      <p:to>
                                        <p:strVal val="visible"/>
                                      </p:to>
                                    </p:set>
                                    <p:animEffect transition="in" filter="wheel(8)">
                                      <p:cBhvr>
                                        <p:cTn id="7" dur="5000"/>
                                        <p:tgtEl>
                                          <p:spTgt spid="83970"/>
                                        </p:tgtEl>
                                      </p:cBhvr>
                                    </p:animEffect>
                                  </p:childTnLst>
                                </p:cTn>
                              </p:par>
                              <p:par>
                                <p:cTn id="8" presetID="23" presetClass="entr" presetSubtype="16" fill="hold" nodeType="withEffect">
                                  <p:stCondLst>
                                    <p:cond delay="0"/>
                                  </p:stCondLst>
                                  <p:childTnLst>
                                    <p:set>
                                      <p:cBhvr>
                                        <p:cTn id="9" dur="1" fill="hold">
                                          <p:stCondLst>
                                            <p:cond delay="0"/>
                                          </p:stCondLst>
                                        </p:cTn>
                                        <p:tgtEl>
                                          <p:spTgt spid="83970"/>
                                        </p:tgtEl>
                                        <p:attrNameLst>
                                          <p:attrName>style.visibility</p:attrName>
                                        </p:attrNameLst>
                                      </p:cBhvr>
                                      <p:to>
                                        <p:strVal val="visible"/>
                                      </p:to>
                                    </p:set>
                                    <p:anim calcmode="lin" valueType="num">
                                      <p:cBhvr>
                                        <p:cTn id="10" dur="5000" fill="hold"/>
                                        <p:tgtEl>
                                          <p:spTgt spid="83970"/>
                                        </p:tgtEl>
                                        <p:attrNameLst>
                                          <p:attrName>ppt_w</p:attrName>
                                        </p:attrNameLst>
                                      </p:cBhvr>
                                      <p:tavLst>
                                        <p:tav tm="0">
                                          <p:val>
                                            <p:fltVal val="0"/>
                                          </p:val>
                                        </p:tav>
                                        <p:tav tm="100000">
                                          <p:val>
                                            <p:strVal val="#ppt_w"/>
                                          </p:val>
                                        </p:tav>
                                      </p:tavLst>
                                    </p:anim>
                                    <p:anim calcmode="lin" valueType="num">
                                      <p:cBhvr>
                                        <p:cTn id="11" dur="5000" fill="hold"/>
                                        <p:tgtEl>
                                          <p:spTgt spid="8397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martillo-del-juez-300x191.jpg"/>
          <p:cNvPicPr>
            <a:picLocks noChangeAspect="1" noChangeArrowheads="1"/>
          </p:cNvPicPr>
          <p:nvPr/>
        </p:nvPicPr>
        <p:blipFill>
          <a:blip r:embed="rId2" cstate="print"/>
          <a:srcRect/>
          <a:stretch>
            <a:fillRect/>
          </a:stretch>
        </p:blipFill>
        <p:spPr bwMode="auto">
          <a:xfrm>
            <a:off x="0" y="0"/>
            <a:ext cx="9118216" cy="6858000"/>
          </a:xfrm>
          <a:prstGeom prst="rect">
            <a:avLst/>
          </a:prstGeom>
          <a:noFill/>
        </p:spPr>
      </p:pic>
      <p:pic>
        <p:nvPicPr>
          <p:cNvPr id="3" name="Picture 2" descr="C:\Documents and Settings\Dell\Escritorio\martillo-del-juez-300x191.jpg"/>
          <p:cNvPicPr>
            <a:picLocks noChangeAspect="1" noChangeArrowheads="1"/>
          </p:cNvPicPr>
          <p:nvPr/>
        </p:nvPicPr>
        <p:blipFill>
          <a:blip r:embed="rId2" cstate="print"/>
          <a:srcRect/>
          <a:stretch>
            <a:fillRect/>
          </a:stretch>
        </p:blipFill>
        <p:spPr bwMode="auto">
          <a:xfrm>
            <a:off x="25784" y="0"/>
            <a:ext cx="9118216" cy="6858000"/>
          </a:xfrm>
          <a:prstGeom prst="rect">
            <a:avLst/>
          </a:prstGeom>
          <a:noFill/>
        </p:spPr>
      </p:pic>
    </p:spTree>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strips(upRight)">
                                      <p:cBhvr>
                                        <p:cTn id="7" dur="5000"/>
                                        <p:tgtEl>
                                          <p:spTgt spid="3074"/>
                                        </p:tgtEl>
                                      </p:cBhvr>
                                    </p:animEffect>
                                  </p:childTnLst>
                                </p:cTn>
                              </p:par>
                              <p:par>
                                <p:cTn id="8" presetID="18" presetClass="entr" presetSubtype="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Right)">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75656" y="836712"/>
            <a:ext cx="6192688" cy="4893647"/>
          </a:xfrm>
          <a:prstGeom prst="rect">
            <a:avLst/>
          </a:prstGeom>
        </p:spPr>
        <p:txBody>
          <a:bodyPr wrap="square">
            <a:spAutoFit/>
          </a:bodyPr>
          <a:lstStyle/>
          <a:p>
            <a:r>
              <a:rPr lang="es-ES" sz="2400" b="1" i="1" dirty="0" smtClean="0"/>
              <a:t>8. En Kentucky (EEUU), es ilegal llevar armas ocultas que excedan de los dos metros de largo.</a:t>
            </a:r>
          </a:p>
          <a:p>
            <a:endParaRPr lang="es-ES" sz="2400" b="1" i="1" dirty="0" smtClean="0"/>
          </a:p>
          <a:p>
            <a:r>
              <a:rPr lang="es-ES" sz="2400" b="1" i="1" dirty="0" smtClean="0"/>
              <a:t>9. En Florida (EEUU), las mujeres solteras que salten en paracaídas los domingos pueden ser encarceladas</a:t>
            </a:r>
            <a:r>
              <a:rPr lang="es-ES" sz="2400" b="1" i="1" dirty="0" smtClean="0">
                <a:hlinkClick r:id="rId2"/>
              </a:rPr>
              <a:t>.</a:t>
            </a:r>
            <a:endParaRPr lang="es-ES" sz="2400" b="1" i="1" dirty="0" smtClean="0"/>
          </a:p>
          <a:p>
            <a:endParaRPr lang="es-ES" sz="2400" b="1" i="1" dirty="0" smtClean="0"/>
          </a:p>
          <a:p>
            <a:r>
              <a:rPr lang="es-ES" sz="2400" b="1" i="1" dirty="0" smtClean="0"/>
              <a:t>10. En el Reino Unido, un hombre que se siente obligado a orinar en público puede hacerlo siempre y cuando apunte hacia la rueda de su vehículo y mantenga su mano derecha apoyada en él.</a:t>
            </a:r>
            <a:endParaRPr lang="es-ES" sz="2400" b="1" i="1" dirty="0"/>
          </a:p>
        </p:txBody>
      </p:sp>
      <p:pic>
        <p:nvPicPr>
          <p:cNvPr id="3" name="Picture 3" descr="illusion-013"/>
          <p:cNvPicPr>
            <a:picLocks noChangeAspect="1" noChangeArrowheads="1"/>
          </p:cNvPicPr>
          <p:nvPr/>
        </p:nvPicPr>
        <p:blipFill>
          <a:blip r:embed="rId3" cstate="print">
            <a:duotone>
              <a:prstClr val="black"/>
              <a:schemeClr val="accent4">
                <a:tint val="45000"/>
                <a:satMod val="400000"/>
              </a:schemeClr>
            </a:duotone>
            <a:lum bright="-35000" contrast="-61000"/>
          </a:blip>
          <a:srcRect/>
          <a:stretch>
            <a:fillRect/>
          </a:stretch>
        </p:blipFill>
        <p:spPr bwMode="auto">
          <a:xfrm>
            <a:off x="0" y="-19050"/>
            <a:ext cx="9144000" cy="6877050"/>
          </a:xfrm>
          <a:prstGeom prst="rect">
            <a:avLst/>
          </a:prstGeom>
          <a:noFill/>
        </p:spPr>
      </p:pic>
    </p:spTree>
  </p:cSld>
  <p:clrMapOvr>
    <a:masterClrMapping/>
  </p:clrMapOvr>
  <p:transition spd="slow" advTm="23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par>
                          <p:cTn id="8" fill="hold">
                            <p:stCondLst>
                              <p:cond delay="5000"/>
                            </p:stCondLst>
                            <p:childTnLst>
                              <p:par>
                                <p:cTn id="9" presetID="9" presetClass="emph" presetSubtype="0" nodeType="afterEffect">
                                  <p:stCondLst>
                                    <p:cond delay="0"/>
                                  </p:stCondLst>
                                  <p:childTnLst>
                                    <p:set>
                                      <p:cBhvr rctx="PPT">
                                        <p:cTn id="10" dur="indefinite"/>
                                        <p:tgtEl>
                                          <p:spTgt spid="3"/>
                                        </p:tgtEl>
                                        <p:attrNameLst>
                                          <p:attrName>style.opacity</p:attrName>
                                        </p:attrNameLst>
                                      </p:cBhvr>
                                      <p:to>
                                        <p:strVal val="0.25"/>
                                      </p:to>
                                    </p:set>
                                    <p:animEffect filter="image" prLst="opacity: 0.25">
                                      <p:cBhvr rctx="IE">
                                        <p:cTn id="11"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20080525-jueces.jpg"/>
          <p:cNvPicPr>
            <a:picLocks noChangeAspect="1" noChangeArrowheads="1"/>
          </p:cNvPicPr>
          <p:nvPr/>
        </p:nvPicPr>
        <p:blipFill>
          <a:blip r:embed="rId2" cstate="print"/>
          <a:srcRect/>
          <a:stretch>
            <a:fillRect/>
          </a:stretch>
        </p:blipFill>
        <p:spPr bwMode="auto">
          <a:xfrm>
            <a:off x="0" y="0"/>
            <a:ext cx="9156594" cy="6858000"/>
          </a:xfrm>
          <a:prstGeom prst="rect">
            <a:avLst/>
          </a:prstGeom>
          <a:noFill/>
        </p:spPr>
      </p:pic>
    </p:spTree>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0" fill="hold"/>
                                        <p:tgtEl>
                                          <p:spTgt spid="1026"/>
                                        </p:tgtEl>
                                        <p:attrNameLst>
                                          <p:attrName>ppt_w</p:attrName>
                                        </p:attrNameLst>
                                      </p:cBhvr>
                                      <p:tavLst>
                                        <p:tav tm="0">
                                          <p:val>
                                            <p:strVal val="#ppt_w+.3"/>
                                          </p:val>
                                        </p:tav>
                                        <p:tav tm="100000">
                                          <p:val>
                                            <p:strVal val="#ppt_w"/>
                                          </p:val>
                                        </p:tav>
                                      </p:tavLst>
                                    </p:anim>
                                    <p:anim calcmode="lin" valueType="num">
                                      <p:cBhvr>
                                        <p:cTn id="8" dur="5000" fill="hold"/>
                                        <p:tgtEl>
                                          <p:spTgt spid="1026"/>
                                        </p:tgtEl>
                                        <p:attrNameLst>
                                          <p:attrName>ppt_h</p:attrName>
                                        </p:attrNameLst>
                                      </p:cBhvr>
                                      <p:tavLst>
                                        <p:tav tm="0">
                                          <p:val>
                                            <p:strVal val="#ppt_h"/>
                                          </p:val>
                                        </p:tav>
                                        <p:tav tm="100000">
                                          <p:val>
                                            <p:strVal val="#ppt_h"/>
                                          </p:val>
                                        </p:tav>
                                      </p:tavLst>
                                    </p:anim>
                                    <p:animEffect transition="in" filter="fade">
                                      <p:cBhvr>
                                        <p:cTn id="9" dur="5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19672" y="692696"/>
            <a:ext cx="6840760" cy="5632311"/>
          </a:xfrm>
          <a:prstGeom prst="rect">
            <a:avLst/>
          </a:prstGeom>
        </p:spPr>
        <p:txBody>
          <a:bodyPr wrap="square">
            <a:spAutoFit/>
          </a:bodyPr>
          <a:lstStyle/>
          <a:p>
            <a:r>
              <a:rPr lang="es-ES" sz="2400" b="1" i="1" dirty="0" smtClean="0"/>
              <a:t>11. En El Salvador, los conductores ebrios pueden ser castigados con la muerte ante un pelotón de fusilamiento.</a:t>
            </a:r>
          </a:p>
          <a:p>
            <a:endParaRPr lang="es-ES" sz="2400" b="1" i="1" dirty="0" smtClean="0"/>
          </a:p>
          <a:p>
            <a:r>
              <a:rPr lang="es-ES" sz="2400" b="1" i="1" dirty="0" smtClean="0"/>
              <a:t>12. Está permitido pasear un rebaño de ovejas a lo largo del Puente de Londres sin tener que pagar peaje, lo mismo que ocurre con los gansos en Cheapside.</a:t>
            </a:r>
          </a:p>
          <a:p>
            <a:endParaRPr lang="es-ES" sz="2400" b="1" i="1" dirty="0" smtClean="0"/>
          </a:p>
          <a:p>
            <a:r>
              <a:rPr lang="es-ES" sz="2400" b="1" i="1" dirty="0" smtClean="0"/>
              <a:t>13. En el Reino Unido, los hombres menores de 14 deben practicar diariamente el tiro con arco.</a:t>
            </a:r>
          </a:p>
          <a:p>
            <a:endParaRPr lang="es-ES" sz="2400" b="1" i="1" dirty="0" smtClean="0"/>
          </a:p>
          <a:p>
            <a:r>
              <a:rPr lang="es-ES" sz="2400" b="1" i="1" dirty="0" smtClean="0"/>
              <a:t>14. En Indonesia, la masturbación está penada con la decapitación.</a:t>
            </a:r>
          </a:p>
        </p:txBody>
      </p:sp>
      <p:pic>
        <p:nvPicPr>
          <p:cNvPr id="3" name="Picture 3" descr="illusion-013"/>
          <p:cNvPicPr>
            <a:picLocks noChangeAspect="1" noChangeArrowheads="1"/>
          </p:cNvPicPr>
          <p:nvPr/>
        </p:nvPicPr>
        <p:blipFill>
          <a:blip r:embed="rId2" cstate="print">
            <a:duotone>
              <a:prstClr val="black"/>
              <a:schemeClr val="accent4">
                <a:tint val="45000"/>
                <a:satMod val="400000"/>
              </a:schemeClr>
            </a:duotone>
            <a:lum bright="-35000" contrast="-61000"/>
          </a:blip>
          <a:srcRect/>
          <a:stretch>
            <a:fillRect/>
          </a:stretch>
        </p:blipFill>
        <p:spPr bwMode="auto">
          <a:xfrm>
            <a:off x="0" y="-19050"/>
            <a:ext cx="9144000" cy="6877050"/>
          </a:xfrm>
          <a:prstGeom prst="rect">
            <a:avLst/>
          </a:prstGeom>
          <a:noFill/>
        </p:spPr>
      </p:pic>
    </p:spTree>
  </p:cSld>
  <p:clrMapOvr>
    <a:masterClrMapping/>
  </p:clrMapOvr>
  <p:transition spd="slow" advTm="2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par>
                          <p:cTn id="8" fill="hold">
                            <p:stCondLst>
                              <p:cond delay="5000"/>
                            </p:stCondLst>
                            <p:childTnLst>
                              <p:par>
                                <p:cTn id="9" presetID="9" presetClass="emph" presetSubtype="0" nodeType="afterEffect">
                                  <p:stCondLst>
                                    <p:cond delay="0"/>
                                  </p:stCondLst>
                                  <p:childTnLst>
                                    <p:set>
                                      <p:cBhvr rctx="PPT">
                                        <p:cTn id="10" dur="indefinite"/>
                                        <p:tgtEl>
                                          <p:spTgt spid="3"/>
                                        </p:tgtEl>
                                        <p:attrNameLst>
                                          <p:attrName>style.opacity</p:attrName>
                                        </p:attrNameLst>
                                      </p:cBhvr>
                                      <p:to>
                                        <p:strVal val="0.25"/>
                                      </p:to>
                                    </p:set>
                                    <p:animEffect filter="image" prLst="opacity: 0.25">
                                      <p:cBhvr rctx="IE">
                                        <p:cTn id="11"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juez.jpg"/>
          <p:cNvPicPr>
            <a:picLocks noChangeAspect="1" noChangeArrowheads="1"/>
          </p:cNvPicPr>
          <p:nvPr/>
        </p:nvPicPr>
        <p:blipFill>
          <a:blip r:embed="rId2" cstate="print"/>
          <a:srcRect l="5113" t="5901" r="5113" b="6951"/>
          <a:stretch>
            <a:fillRect/>
          </a:stretch>
        </p:blipFill>
        <p:spPr bwMode="auto">
          <a:xfrm>
            <a:off x="0" y="0"/>
            <a:ext cx="9160326" cy="6858000"/>
          </a:xfrm>
          <a:prstGeom prst="rect">
            <a:avLst/>
          </a:prstGeom>
          <a:noFill/>
        </p:spPr>
      </p:pic>
      <p:sp>
        <p:nvSpPr>
          <p:cNvPr id="32775" name="AutoShape 7"/>
          <p:cNvSpPr>
            <a:spLocks noChangeArrowheads="1"/>
          </p:cNvSpPr>
          <p:nvPr/>
        </p:nvSpPr>
        <p:spPr bwMode="auto">
          <a:xfrm>
            <a:off x="0" y="0"/>
            <a:ext cx="9144000" cy="206084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6" name="AutoShape 8"/>
          <p:cNvSpPr>
            <a:spLocks noChangeArrowheads="1"/>
          </p:cNvSpPr>
          <p:nvPr/>
        </p:nvSpPr>
        <p:spPr bwMode="auto">
          <a:xfrm flipV="1">
            <a:off x="0" y="4797152"/>
            <a:ext cx="9144000" cy="206084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dirty="0">
              <a:latin typeface="+mn-lt"/>
              <a:cs typeface="+mn-cs"/>
            </a:endParaRPr>
          </a:p>
        </p:txBody>
      </p:sp>
      <p:sp>
        <p:nvSpPr>
          <p:cNvPr id="32777" name="AutoShape 9"/>
          <p:cNvSpPr>
            <a:spLocks noChangeArrowheads="1"/>
          </p:cNvSpPr>
          <p:nvPr/>
        </p:nvSpPr>
        <p:spPr bwMode="auto">
          <a:xfrm rot="16200000">
            <a:off x="-2295128" y="2295128"/>
            <a:ext cx="6858000" cy="2267744"/>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8" name="AutoShape 10"/>
          <p:cNvSpPr>
            <a:spLocks noChangeArrowheads="1"/>
          </p:cNvSpPr>
          <p:nvPr/>
        </p:nvSpPr>
        <p:spPr bwMode="auto">
          <a:xfrm rot="5400000" flipH="1">
            <a:off x="4653136" y="2367136"/>
            <a:ext cx="6858000" cy="212372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9" name="Rectangle 11"/>
          <p:cNvSpPr>
            <a:spLocks noChangeArrowheads="1"/>
          </p:cNvSpPr>
          <p:nvPr/>
        </p:nvSpPr>
        <p:spPr bwMode="auto">
          <a:xfrm>
            <a:off x="2267744" y="1988840"/>
            <a:ext cx="4790827" cy="2808312"/>
          </a:xfrm>
          <a:prstGeom prst="rect">
            <a:avLst/>
          </a:prstGeom>
          <a:solidFill>
            <a:srgbClr val="00B0F0">
              <a:alpha val="67000"/>
            </a:srgbClr>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Tree>
  </p:cSld>
  <p:clrMapOvr>
    <a:masterClrMapping/>
  </p:clrMapOvr>
  <p:transition spd="slow" advTm="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32776"/>
                                        </p:tgtEl>
                                        <p:attrNameLst>
                                          <p:attrName>ppt_x</p:attrName>
                                        </p:attrNameLst>
                                      </p:cBhvr>
                                      <p:tavLst>
                                        <p:tav tm="0">
                                          <p:val>
                                            <p:strVal val="ppt_x"/>
                                          </p:val>
                                        </p:tav>
                                        <p:tav tm="100000">
                                          <p:val>
                                            <p:strVal val="ppt_x"/>
                                          </p:val>
                                        </p:tav>
                                      </p:tavLst>
                                    </p:anim>
                                    <p:anim calcmode="lin" valueType="num">
                                      <p:cBhvr>
                                        <p:cTn id="7" dur="5000"/>
                                        <p:tgtEl>
                                          <p:spTgt spid="32776"/>
                                        </p:tgtEl>
                                        <p:attrNameLst>
                                          <p:attrName>ppt_y</p:attrName>
                                        </p:attrNameLst>
                                      </p:cBhvr>
                                      <p:tavLst>
                                        <p:tav tm="0">
                                          <p:val>
                                            <p:strVal val="ppt_y"/>
                                          </p:val>
                                        </p:tav>
                                        <p:tav tm="100000">
                                          <p:val>
                                            <p:strVal val="ppt_y+ppt_h/2"/>
                                          </p:val>
                                        </p:tav>
                                      </p:tavLst>
                                    </p:anim>
                                    <p:anim calcmode="lin" valueType="num">
                                      <p:cBhvr>
                                        <p:cTn id="8" dur="5000"/>
                                        <p:tgtEl>
                                          <p:spTgt spid="32776"/>
                                        </p:tgtEl>
                                        <p:attrNameLst>
                                          <p:attrName>ppt_w</p:attrName>
                                        </p:attrNameLst>
                                      </p:cBhvr>
                                      <p:tavLst>
                                        <p:tav tm="0">
                                          <p:val>
                                            <p:strVal val="ppt_w"/>
                                          </p:val>
                                        </p:tav>
                                        <p:tav tm="100000">
                                          <p:val>
                                            <p:strVal val="ppt_w"/>
                                          </p:val>
                                        </p:tav>
                                      </p:tavLst>
                                    </p:anim>
                                    <p:anim calcmode="lin" valueType="num">
                                      <p:cBhvr>
                                        <p:cTn id="9" dur="5000"/>
                                        <p:tgtEl>
                                          <p:spTgt spid="32776"/>
                                        </p:tgtEl>
                                        <p:attrNameLst>
                                          <p:attrName>ppt_h</p:attrName>
                                        </p:attrNameLst>
                                      </p:cBhvr>
                                      <p:tavLst>
                                        <p:tav tm="0">
                                          <p:val>
                                            <p:strVal val="ppt_h"/>
                                          </p:val>
                                        </p:tav>
                                        <p:tav tm="100000">
                                          <p:val>
                                            <p:fltVal val="0"/>
                                          </p:val>
                                        </p:tav>
                                      </p:tavLst>
                                    </p:anim>
                                    <p:set>
                                      <p:cBhvr>
                                        <p:cTn id="10" dur="1" fill="hold">
                                          <p:stCondLst>
                                            <p:cond delay="4999"/>
                                          </p:stCondLst>
                                        </p:cTn>
                                        <p:tgtEl>
                                          <p:spTgt spid="32776"/>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32775"/>
                                        </p:tgtEl>
                                        <p:attrNameLst>
                                          <p:attrName>ppt_x</p:attrName>
                                        </p:attrNameLst>
                                      </p:cBhvr>
                                      <p:tavLst>
                                        <p:tav tm="0">
                                          <p:val>
                                            <p:strVal val="ppt_x"/>
                                          </p:val>
                                        </p:tav>
                                        <p:tav tm="100000">
                                          <p:val>
                                            <p:strVal val="ppt_x"/>
                                          </p:val>
                                        </p:tav>
                                      </p:tavLst>
                                    </p:anim>
                                    <p:anim calcmode="lin" valueType="num">
                                      <p:cBhvr>
                                        <p:cTn id="13" dur="5000"/>
                                        <p:tgtEl>
                                          <p:spTgt spid="32775"/>
                                        </p:tgtEl>
                                        <p:attrNameLst>
                                          <p:attrName>ppt_y</p:attrName>
                                        </p:attrNameLst>
                                      </p:cBhvr>
                                      <p:tavLst>
                                        <p:tav tm="0">
                                          <p:val>
                                            <p:strVal val="ppt_y"/>
                                          </p:val>
                                        </p:tav>
                                        <p:tav tm="100000">
                                          <p:val>
                                            <p:strVal val="ppt_y-ppt_h/2"/>
                                          </p:val>
                                        </p:tav>
                                      </p:tavLst>
                                    </p:anim>
                                    <p:anim calcmode="lin" valueType="num">
                                      <p:cBhvr>
                                        <p:cTn id="14" dur="5000"/>
                                        <p:tgtEl>
                                          <p:spTgt spid="32775"/>
                                        </p:tgtEl>
                                        <p:attrNameLst>
                                          <p:attrName>ppt_w</p:attrName>
                                        </p:attrNameLst>
                                      </p:cBhvr>
                                      <p:tavLst>
                                        <p:tav tm="0">
                                          <p:val>
                                            <p:strVal val="ppt_w"/>
                                          </p:val>
                                        </p:tav>
                                        <p:tav tm="100000">
                                          <p:val>
                                            <p:strVal val="ppt_w"/>
                                          </p:val>
                                        </p:tav>
                                      </p:tavLst>
                                    </p:anim>
                                    <p:anim calcmode="lin" valueType="num">
                                      <p:cBhvr>
                                        <p:cTn id="15" dur="5000"/>
                                        <p:tgtEl>
                                          <p:spTgt spid="32775"/>
                                        </p:tgtEl>
                                        <p:attrNameLst>
                                          <p:attrName>ppt_h</p:attrName>
                                        </p:attrNameLst>
                                      </p:cBhvr>
                                      <p:tavLst>
                                        <p:tav tm="0">
                                          <p:val>
                                            <p:strVal val="ppt_h"/>
                                          </p:val>
                                        </p:tav>
                                        <p:tav tm="100000">
                                          <p:val>
                                            <p:fltVal val="0"/>
                                          </p:val>
                                        </p:tav>
                                      </p:tavLst>
                                    </p:anim>
                                    <p:set>
                                      <p:cBhvr>
                                        <p:cTn id="16" dur="1" fill="hold">
                                          <p:stCondLst>
                                            <p:cond delay="4999"/>
                                          </p:stCondLst>
                                        </p:cTn>
                                        <p:tgtEl>
                                          <p:spTgt spid="32775"/>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32778"/>
                                        </p:tgtEl>
                                        <p:attrNameLst>
                                          <p:attrName>ppt_x</p:attrName>
                                        </p:attrNameLst>
                                      </p:cBhvr>
                                      <p:tavLst>
                                        <p:tav tm="0">
                                          <p:val>
                                            <p:strVal val="ppt_x"/>
                                          </p:val>
                                        </p:tav>
                                        <p:tav tm="100000">
                                          <p:val>
                                            <p:strVal val="ppt_x+ppt_w/2"/>
                                          </p:val>
                                        </p:tav>
                                      </p:tavLst>
                                    </p:anim>
                                    <p:anim calcmode="lin" valueType="num">
                                      <p:cBhvr>
                                        <p:cTn id="19" dur="5000"/>
                                        <p:tgtEl>
                                          <p:spTgt spid="32778"/>
                                        </p:tgtEl>
                                        <p:attrNameLst>
                                          <p:attrName>ppt_y</p:attrName>
                                        </p:attrNameLst>
                                      </p:cBhvr>
                                      <p:tavLst>
                                        <p:tav tm="0">
                                          <p:val>
                                            <p:strVal val="ppt_y"/>
                                          </p:val>
                                        </p:tav>
                                        <p:tav tm="100000">
                                          <p:val>
                                            <p:strVal val="ppt_y"/>
                                          </p:val>
                                        </p:tav>
                                      </p:tavLst>
                                    </p:anim>
                                    <p:anim calcmode="lin" valueType="num">
                                      <p:cBhvr>
                                        <p:cTn id="20" dur="5000"/>
                                        <p:tgtEl>
                                          <p:spTgt spid="32778"/>
                                        </p:tgtEl>
                                        <p:attrNameLst>
                                          <p:attrName>ppt_w</p:attrName>
                                        </p:attrNameLst>
                                      </p:cBhvr>
                                      <p:tavLst>
                                        <p:tav tm="0">
                                          <p:val>
                                            <p:strVal val="ppt_w"/>
                                          </p:val>
                                        </p:tav>
                                        <p:tav tm="100000">
                                          <p:val>
                                            <p:fltVal val="0"/>
                                          </p:val>
                                        </p:tav>
                                      </p:tavLst>
                                    </p:anim>
                                    <p:anim calcmode="lin" valueType="num">
                                      <p:cBhvr>
                                        <p:cTn id="21" dur="5000"/>
                                        <p:tgtEl>
                                          <p:spTgt spid="32778"/>
                                        </p:tgtEl>
                                        <p:attrNameLst>
                                          <p:attrName>ppt_h</p:attrName>
                                        </p:attrNameLst>
                                      </p:cBhvr>
                                      <p:tavLst>
                                        <p:tav tm="0">
                                          <p:val>
                                            <p:strVal val="ppt_h"/>
                                          </p:val>
                                        </p:tav>
                                        <p:tav tm="100000">
                                          <p:val>
                                            <p:strVal val="ppt_h"/>
                                          </p:val>
                                        </p:tav>
                                      </p:tavLst>
                                    </p:anim>
                                    <p:set>
                                      <p:cBhvr>
                                        <p:cTn id="22" dur="1" fill="hold">
                                          <p:stCondLst>
                                            <p:cond delay="4999"/>
                                          </p:stCondLst>
                                        </p:cTn>
                                        <p:tgtEl>
                                          <p:spTgt spid="3277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32777"/>
                                        </p:tgtEl>
                                        <p:attrNameLst>
                                          <p:attrName>ppt_x</p:attrName>
                                        </p:attrNameLst>
                                      </p:cBhvr>
                                      <p:tavLst>
                                        <p:tav tm="0">
                                          <p:val>
                                            <p:strVal val="ppt_x"/>
                                          </p:val>
                                        </p:tav>
                                        <p:tav tm="100000">
                                          <p:val>
                                            <p:strVal val="ppt_x-ppt_w/2"/>
                                          </p:val>
                                        </p:tav>
                                      </p:tavLst>
                                    </p:anim>
                                    <p:anim calcmode="lin" valueType="num">
                                      <p:cBhvr>
                                        <p:cTn id="25" dur="5000"/>
                                        <p:tgtEl>
                                          <p:spTgt spid="32777"/>
                                        </p:tgtEl>
                                        <p:attrNameLst>
                                          <p:attrName>ppt_y</p:attrName>
                                        </p:attrNameLst>
                                      </p:cBhvr>
                                      <p:tavLst>
                                        <p:tav tm="0">
                                          <p:val>
                                            <p:strVal val="ppt_y"/>
                                          </p:val>
                                        </p:tav>
                                        <p:tav tm="100000">
                                          <p:val>
                                            <p:strVal val="ppt_y"/>
                                          </p:val>
                                        </p:tav>
                                      </p:tavLst>
                                    </p:anim>
                                    <p:anim calcmode="lin" valueType="num">
                                      <p:cBhvr>
                                        <p:cTn id="26" dur="5000"/>
                                        <p:tgtEl>
                                          <p:spTgt spid="32777"/>
                                        </p:tgtEl>
                                        <p:attrNameLst>
                                          <p:attrName>ppt_w</p:attrName>
                                        </p:attrNameLst>
                                      </p:cBhvr>
                                      <p:tavLst>
                                        <p:tav tm="0">
                                          <p:val>
                                            <p:strVal val="ppt_w"/>
                                          </p:val>
                                        </p:tav>
                                        <p:tav tm="100000">
                                          <p:val>
                                            <p:fltVal val="0"/>
                                          </p:val>
                                        </p:tav>
                                      </p:tavLst>
                                    </p:anim>
                                    <p:anim calcmode="lin" valueType="num">
                                      <p:cBhvr>
                                        <p:cTn id="27" dur="5000"/>
                                        <p:tgtEl>
                                          <p:spTgt spid="32777"/>
                                        </p:tgtEl>
                                        <p:attrNameLst>
                                          <p:attrName>ppt_h</p:attrName>
                                        </p:attrNameLst>
                                      </p:cBhvr>
                                      <p:tavLst>
                                        <p:tav tm="0">
                                          <p:val>
                                            <p:strVal val="ppt_h"/>
                                          </p:val>
                                        </p:tav>
                                        <p:tav tm="100000">
                                          <p:val>
                                            <p:strVal val="ppt_h"/>
                                          </p:val>
                                        </p:tav>
                                      </p:tavLst>
                                    </p:anim>
                                    <p:set>
                                      <p:cBhvr>
                                        <p:cTn id="28" dur="1" fill="hold">
                                          <p:stCondLst>
                                            <p:cond delay="4999"/>
                                          </p:stCondLst>
                                        </p:cTn>
                                        <p:tgtEl>
                                          <p:spTgt spid="3277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32779"/>
                                        </p:tgtEl>
                                      </p:cBhvr>
                                    </p:animEffect>
                                    <p:set>
                                      <p:cBhvr>
                                        <p:cTn id="31" dur="1" fill="hold">
                                          <p:stCondLst>
                                            <p:cond delay="4999"/>
                                          </p:stCondLst>
                                        </p:cTn>
                                        <p:tgtEl>
                                          <p:spTgt spid="32779"/>
                                        </p:tgtEl>
                                        <p:attrNameLst>
                                          <p:attrName>style.visibility</p:attrName>
                                        </p:attrNameLst>
                                      </p:cBhvr>
                                      <p:to>
                                        <p:strVal val="hidden"/>
                                      </p:to>
                                    </p:set>
                                  </p:childTnLst>
                                </p:cTn>
                              </p:par>
                              <p:par>
                                <p:cTn id="32" presetID="23" presetClass="entr" presetSubtype="16"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0" fill="hold"/>
                                        <p:tgtEl>
                                          <p:spTgt spid="9"/>
                                        </p:tgtEl>
                                        <p:attrNameLst>
                                          <p:attrName>ppt_w</p:attrName>
                                        </p:attrNameLst>
                                      </p:cBhvr>
                                      <p:tavLst>
                                        <p:tav tm="0">
                                          <p:val>
                                            <p:fltVal val="0"/>
                                          </p:val>
                                        </p:tav>
                                        <p:tav tm="100000">
                                          <p:val>
                                            <p:strVal val="#ppt_w"/>
                                          </p:val>
                                        </p:tav>
                                      </p:tavLst>
                                    </p:anim>
                                    <p:anim calcmode="lin" valueType="num">
                                      <p:cBhvr>
                                        <p:cTn id="35" dur="5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75656" y="692696"/>
            <a:ext cx="7020272" cy="5632311"/>
          </a:xfrm>
          <a:prstGeom prst="rect">
            <a:avLst/>
          </a:prstGeom>
        </p:spPr>
        <p:txBody>
          <a:bodyPr wrap="square">
            <a:spAutoFit/>
          </a:bodyPr>
          <a:lstStyle/>
          <a:p>
            <a:r>
              <a:rPr lang="es-ES" sz="2400" b="1" i="1" dirty="0" smtClean="0"/>
              <a:t>15. En Miami, es ilegal pasearse por la comisaría de Policía en monopatín</a:t>
            </a:r>
            <a:r>
              <a:rPr lang="es-ES" sz="2400" b="1" i="1" dirty="0" smtClean="0">
                <a:hlinkClick r:id="rId2"/>
              </a:rPr>
              <a:t>.</a:t>
            </a:r>
            <a:endParaRPr lang="es-ES" sz="2400" b="1" i="1" dirty="0" smtClean="0"/>
          </a:p>
          <a:p>
            <a:endParaRPr lang="es-ES" sz="2400" b="1" i="1" dirty="0" smtClean="0"/>
          </a:p>
          <a:p>
            <a:r>
              <a:rPr lang="es-ES" sz="2400" b="1" i="1" dirty="0" smtClean="0"/>
              <a:t>16. En Lancashire (Inglaterra) , si un policía te para en la orilla del mar, está prohibido que incites a un perro a ladrar.</a:t>
            </a:r>
          </a:p>
          <a:p>
            <a:endParaRPr lang="es-ES" sz="2400" b="1" i="1" dirty="0" smtClean="0"/>
          </a:p>
          <a:p>
            <a:r>
              <a:rPr lang="es-ES" sz="2400" b="1" i="1" dirty="0" smtClean="0"/>
              <a:t>17. En el Reino Unido, una embarazada puede orinar donde quiera, incluso en un casco de policía.</a:t>
            </a:r>
          </a:p>
          <a:p>
            <a:endParaRPr lang="es-ES" sz="2400" b="1" i="1" dirty="0" smtClean="0"/>
          </a:p>
          <a:p>
            <a:r>
              <a:rPr lang="es-ES" sz="2400" b="1" i="1" dirty="0" smtClean="0"/>
              <a:t>18. Los barcos de la Armada Real Británica que entran al Puerto de Londres deben proporcionar un barril de ron a los encargados de la Torre de Londres.</a:t>
            </a:r>
          </a:p>
        </p:txBody>
      </p:sp>
      <p:pic>
        <p:nvPicPr>
          <p:cNvPr id="3" name="Picture 3" descr="illusion-013"/>
          <p:cNvPicPr>
            <a:picLocks noChangeAspect="1" noChangeArrowheads="1"/>
          </p:cNvPicPr>
          <p:nvPr/>
        </p:nvPicPr>
        <p:blipFill>
          <a:blip r:embed="rId3" cstate="print">
            <a:duotone>
              <a:prstClr val="black"/>
              <a:schemeClr val="accent4">
                <a:tint val="45000"/>
                <a:satMod val="400000"/>
              </a:schemeClr>
            </a:duotone>
            <a:lum bright="-35000" contrast="-61000"/>
          </a:blip>
          <a:srcRect/>
          <a:stretch>
            <a:fillRect/>
          </a:stretch>
        </p:blipFill>
        <p:spPr bwMode="auto">
          <a:xfrm>
            <a:off x="0" y="0"/>
            <a:ext cx="9144000" cy="6877050"/>
          </a:xfrm>
          <a:prstGeom prst="rect">
            <a:avLst/>
          </a:prstGeom>
          <a:noFill/>
        </p:spPr>
      </p:pic>
    </p:spTree>
  </p:cSld>
  <p:clrMapOvr>
    <a:masterClrMapping/>
  </p:clrMapOvr>
  <p:transition spd="slow" advTm="3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par>
                          <p:cTn id="8" fill="hold">
                            <p:stCondLst>
                              <p:cond delay="5000"/>
                            </p:stCondLst>
                            <p:childTnLst>
                              <p:par>
                                <p:cTn id="9" presetID="9" presetClass="emph" presetSubtype="0" nodeType="afterEffect">
                                  <p:stCondLst>
                                    <p:cond delay="0"/>
                                  </p:stCondLst>
                                  <p:childTnLst>
                                    <p:set>
                                      <p:cBhvr rctx="PPT">
                                        <p:cTn id="10" dur="indefinite"/>
                                        <p:tgtEl>
                                          <p:spTgt spid="3"/>
                                        </p:tgtEl>
                                        <p:attrNameLst>
                                          <p:attrName>style.opacity</p:attrName>
                                        </p:attrNameLst>
                                      </p:cBhvr>
                                      <p:to>
                                        <p:strVal val="0.25"/>
                                      </p:to>
                                    </p:set>
                                    <p:animEffect filter="image" prLst="opacity: 0.25">
                                      <p:cBhvr rctx="IE">
                                        <p:cTn id="11"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1392136209141supremodn.jpg"/>
          <p:cNvPicPr>
            <a:picLocks noChangeAspect="1" noChangeArrowheads="1"/>
          </p:cNvPicPr>
          <p:nvPr/>
        </p:nvPicPr>
        <p:blipFill>
          <a:blip r:embed="rId2" cstate="print"/>
          <a:srcRect/>
          <a:stretch>
            <a:fillRect/>
          </a:stretch>
        </p:blipFill>
        <p:spPr bwMode="auto">
          <a:xfrm>
            <a:off x="971600" y="0"/>
            <a:ext cx="7308304" cy="6930770"/>
          </a:xfrm>
          <a:prstGeom prst="rect">
            <a:avLst/>
          </a:prstGeom>
          <a:noFill/>
        </p:spPr>
      </p:pic>
      <p:sp>
        <p:nvSpPr>
          <p:cNvPr id="54277" name="Text Box 6"/>
          <p:cNvSpPr txBox="1">
            <a:spLocks noChangeArrowheads="1"/>
          </p:cNvSpPr>
          <p:nvPr/>
        </p:nvSpPr>
        <p:spPr bwMode="auto">
          <a:xfrm>
            <a:off x="260350" y="554038"/>
            <a:ext cx="1895475" cy="603250"/>
          </a:xfrm>
          <a:prstGeom prst="rect">
            <a:avLst/>
          </a:prstGeom>
          <a:noFill/>
          <a:ln w="9525">
            <a:noFill/>
            <a:miter lim="800000"/>
            <a:headEnd/>
            <a:tailEnd/>
          </a:ln>
        </p:spPr>
        <p:txBody>
          <a:bodyPr lIns="82945" tIns="41473" rIns="82945" bIns="41473">
            <a:spAutoFit/>
          </a:bodyPr>
          <a:lstStyle/>
          <a:p>
            <a:pPr hangingPunct="0">
              <a:lnSpc>
                <a:spcPct val="93000"/>
              </a:lnSpc>
              <a:buClr>
                <a:srgbClr val="000000"/>
              </a:buClr>
              <a:buSzPct val="45000"/>
              <a:buFont typeface="Wingdings" pitchFamily="2" charset="2"/>
              <a:buNone/>
            </a:pPr>
            <a:endParaRPr lang="es-ES" b="1">
              <a:latin typeface="Calibri" pitchFamily="34" charset="0"/>
            </a:endParaRPr>
          </a:p>
          <a:p>
            <a:pPr hangingPunct="0">
              <a:lnSpc>
                <a:spcPct val="93000"/>
              </a:lnSpc>
              <a:buClr>
                <a:srgbClr val="000000"/>
              </a:buClr>
              <a:buSzPct val="45000"/>
              <a:buFont typeface="Wingdings" pitchFamily="2" charset="2"/>
              <a:buNone/>
            </a:pPr>
            <a:endParaRPr lang="es-ES" b="1">
              <a:latin typeface="Calibri" pitchFamily="34" charset="0"/>
            </a:endParaRPr>
          </a:p>
        </p:txBody>
      </p:sp>
      <p:sp>
        <p:nvSpPr>
          <p:cNvPr id="28679" name="AutoShape 7"/>
          <p:cNvSpPr>
            <a:spLocks noChangeArrowheads="1"/>
          </p:cNvSpPr>
          <p:nvPr/>
        </p:nvSpPr>
        <p:spPr bwMode="auto">
          <a:xfrm>
            <a:off x="0" y="0"/>
            <a:ext cx="4637088" cy="6858000"/>
          </a:xfrm>
          <a:prstGeom prst="flowChartExtract">
            <a:avLst/>
          </a:prstGeom>
          <a:solidFill>
            <a:schemeClr val="accent3"/>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28680" name="AutoShape 8"/>
          <p:cNvSpPr>
            <a:spLocks noChangeArrowheads="1"/>
          </p:cNvSpPr>
          <p:nvPr/>
        </p:nvSpPr>
        <p:spPr bwMode="auto">
          <a:xfrm>
            <a:off x="4572000" y="0"/>
            <a:ext cx="4572000" cy="6858000"/>
          </a:xfrm>
          <a:prstGeom prst="flowChartExtract">
            <a:avLst/>
          </a:prstGeom>
          <a:solidFill>
            <a:schemeClr val="accent3"/>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28681" name="AutoShape 9"/>
          <p:cNvSpPr>
            <a:spLocks noChangeArrowheads="1"/>
          </p:cNvSpPr>
          <p:nvPr/>
        </p:nvSpPr>
        <p:spPr bwMode="auto">
          <a:xfrm>
            <a:off x="2267744" y="0"/>
            <a:ext cx="4637088" cy="6858000"/>
          </a:xfrm>
          <a:prstGeom prst="flowChartMerge">
            <a:avLst/>
          </a:prstGeom>
          <a:solidFill>
            <a:srgbClr val="00FF00"/>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28682" name="AutoShape 10"/>
          <p:cNvSpPr>
            <a:spLocks noChangeArrowheads="1"/>
          </p:cNvSpPr>
          <p:nvPr/>
        </p:nvSpPr>
        <p:spPr bwMode="auto">
          <a:xfrm flipV="1">
            <a:off x="0" y="0"/>
            <a:ext cx="2351088" cy="6858000"/>
          </a:xfrm>
          <a:prstGeom prst="rtTriangle">
            <a:avLst/>
          </a:prstGeom>
          <a:solidFill>
            <a:srgbClr val="00FF00"/>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dirty="0">
              <a:solidFill>
                <a:srgbClr val="FFFF00"/>
              </a:solidFill>
              <a:latin typeface="+mn-lt"/>
              <a:cs typeface="+mn-cs"/>
            </a:endParaRPr>
          </a:p>
        </p:txBody>
      </p:sp>
      <p:sp>
        <p:nvSpPr>
          <p:cNvPr id="28683" name="AutoShape 11"/>
          <p:cNvSpPr>
            <a:spLocks noChangeArrowheads="1"/>
          </p:cNvSpPr>
          <p:nvPr/>
        </p:nvSpPr>
        <p:spPr bwMode="auto">
          <a:xfrm flipH="1" flipV="1">
            <a:off x="6858000" y="0"/>
            <a:ext cx="2286000" cy="6858000"/>
          </a:xfrm>
          <a:prstGeom prst="rtTriangle">
            <a:avLst/>
          </a:prstGeom>
          <a:solidFill>
            <a:srgbClr val="00FF00"/>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28684" name="AutoShape 12"/>
          <p:cNvSpPr>
            <a:spLocks noChangeArrowheads="1"/>
          </p:cNvSpPr>
          <p:nvPr/>
        </p:nvSpPr>
        <p:spPr bwMode="auto">
          <a:xfrm>
            <a:off x="467544" y="0"/>
            <a:ext cx="3721100" cy="6858000"/>
          </a:xfrm>
          <a:prstGeom prst="flowChartExtract">
            <a:avLst/>
          </a:prstGeom>
          <a:solidFill>
            <a:schemeClr val="accent6">
              <a:lumMod val="75000"/>
            </a:schemeClr>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28685" name="AutoShape 13"/>
          <p:cNvSpPr>
            <a:spLocks noChangeArrowheads="1"/>
          </p:cNvSpPr>
          <p:nvPr/>
        </p:nvSpPr>
        <p:spPr bwMode="auto">
          <a:xfrm>
            <a:off x="5076056" y="0"/>
            <a:ext cx="3657600" cy="6858000"/>
          </a:xfrm>
          <a:prstGeom prst="flowChartExtract">
            <a:avLst/>
          </a:prstGeom>
          <a:solidFill>
            <a:schemeClr val="accent6">
              <a:lumMod val="75000"/>
            </a:schemeClr>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14" name="AutoShape 11"/>
          <p:cNvSpPr>
            <a:spLocks noChangeArrowheads="1"/>
          </p:cNvSpPr>
          <p:nvPr/>
        </p:nvSpPr>
        <p:spPr bwMode="auto">
          <a:xfrm flipH="1" flipV="1">
            <a:off x="6858000" y="0"/>
            <a:ext cx="2286000" cy="6858000"/>
          </a:xfrm>
          <a:prstGeom prst="rtTriangle">
            <a:avLst/>
          </a:prstGeom>
          <a:solidFill>
            <a:srgbClr val="00FF00"/>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Tree>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grpId="0" nodeType="withEffect">
                                  <p:stCondLst>
                                    <p:cond delay="0"/>
                                  </p:stCondLst>
                                  <p:childTnLst>
                                    <p:anim calcmode="lin" valueType="num">
                                      <p:cBhvr>
                                        <p:cTn id="6" dur="5000"/>
                                        <p:tgtEl>
                                          <p:spTgt spid="28684"/>
                                        </p:tgtEl>
                                        <p:attrNameLst>
                                          <p:attrName>ppt_w</p:attrName>
                                        </p:attrNameLst>
                                      </p:cBhvr>
                                      <p:tavLst>
                                        <p:tav tm="0">
                                          <p:val>
                                            <p:strVal val="ppt_w"/>
                                          </p:val>
                                        </p:tav>
                                        <p:tav tm="100000">
                                          <p:val>
                                            <p:fltVal val="0"/>
                                          </p:val>
                                        </p:tav>
                                      </p:tavLst>
                                    </p:anim>
                                    <p:anim calcmode="lin" valueType="num">
                                      <p:cBhvr>
                                        <p:cTn id="7" dur="5000"/>
                                        <p:tgtEl>
                                          <p:spTgt spid="28684"/>
                                        </p:tgtEl>
                                        <p:attrNameLst>
                                          <p:attrName>ppt_h</p:attrName>
                                        </p:attrNameLst>
                                      </p:cBhvr>
                                      <p:tavLst>
                                        <p:tav tm="0">
                                          <p:val>
                                            <p:strVal val="ppt_h"/>
                                          </p:val>
                                        </p:tav>
                                        <p:tav tm="100000">
                                          <p:val>
                                            <p:strVal val="ppt_h"/>
                                          </p:val>
                                        </p:tav>
                                      </p:tavLst>
                                    </p:anim>
                                    <p:set>
                                      <p:cBhvr>
                                        <p:cTn id="8" dur="1" fill="hold">
                                          <p:stCondLst>
                                            <p:cond delay="4999"/>
                                          </p:stCondLst>
                                        </p:cTn>
                                        <p:tgtEl>
                                          <p:spTgt spid="28684"/>
                                        </p:tgtEl>
                                        <p:attrNameLst>
                                          <p:attrName>style.visibility</p:attrName>
                                        </p:attrNameLst>
                                      </p:cBhvr>
                                      <p:to>
                                        <p:strVal val="hidden"/>
                                      </p:to>
                                    </p:set>
                                  </p:childTnLst>
                                </p:cTn>
                              </p:par>
                              <p:par>
                                <p:cTn id="9" presetID="17" presetClass="exit" presetSubtype="10" fill="hold" grpId="0" nodeType="withEffect">
                                  <p:stCondLst>
                                    <p:cond delay="0"/>
                                  </p:stCondLst>
                                  <p:childTnLst>
                                    <p:anim calcmode="lin" valueType="num">
                                      <p:cBhvr>
                                        <p:cTn id="10" dur="5000"/>
                                        <p:tgtEl>
                                          <p:spTgt spid="28685"/>
                                        </p:tgtEl>
                                        <p:attrNameLst>
                                          <p:attrName>ppt_w</p:attrName>
                                        </p:attrNameLst>
                                      </p:cBhvr>
                                      <p:tavLst>
                                        <p:tav tm="0">
                                          <p:val>
                                            <p:strVal val="ppt_w"/>
                                          </p:val>
                                        </p:tav>
                                        <p:tav tm="100000">
                                          <p:val>
                                            <p:fltVal val="0"/>
                                          </p:val>
                                        </p:tav>
                                      </p:tavLst>
                                    </p:anim>
                                    <p:anim calcmode="lin" valueType="num">
                                      <p:cBhvr>
                                        <p:cTn id="11" dur="5000"/>
                                        <p:tgtEl>
                                          <p:spTgt spid="28685"/>
                                        </p:tgtEl>
                                        <p:attrNameLst>
                                          <p:attrName>ppt_h</p:attrName>
                                        </p:attrNameLst>
                                      </p:cBhvr>
                                      <p:tavLst>
                                        <p:tav tm="0">
                                          <p:val>
                                            <p:strVal val="ppt_h"/>
                                          </p:val>
                                        </p:tav>
                                        <p:tav tm="100000">
                                          <p:val>
                                            <p:strVal val="ppt_h"/>
                                          </p:val>
                                        </p:tav>
                                      </p:tavLst>
                                    </p:anim>
                                    <p:set>
                                      <p:cBhvr>
                                        <p:cTn id="12" dur="1" fill="hold">
                                          <p:stCondLst>
                                            <p:cond delay="4999"/>
                                          </p:stCondLst>
                                        </p:cTn>
                                        <p:tgtEl>
                                          <p:spTgt spid="28685"/>
                                        </p:tgtEl>
                                        <p:attrNameLst>
                                          <p:attrName>style.visibility</p:attrName>
                                        </p:attrNameLst>
                                      </p:cBhvr>
                                      <p:to>
                                        <p:strVal val="hidden"/>
                                      </p:to>
                                    </p:set>
                                  </p:childTnLst>
                                </p:cTn>
                              </p:par>
                              <p:par>
                                <p:cTn id="13" presetID="17" presetClass="exit" presetSubtype="4" fill="hold" grpId="0" nodeType="withEffect">
                                  <p:stCondLst>
                                    <p:cond delay="0"/>
                                  </p:stCondLst>
                                  <p:childTnLst>
                                    <p:anim calcmode="lin" valueType="num">
                                      <p:cBhvr>
                                        <p:cTn id="14" dur="5000"/>
                                        <p:tgtEl>
                                          <p:spTgt spid="28680"/>
                                        </p:tgtEl>
                                        <p:attrNameLst>
                                          <p:attrName>ppt_x</p:attrName>
                                        </p:attrNameLst>
                                      </p:cBhvr>
                                      <p:tavLst>
                                        <p:tav tm="0">
                                          <p:val>
                                            <p:strVal val="ppt_x"/>
                                          </p:val>
                                        </p:tav>
                                        <p:tav tm="100000">
                                          <p:val>
                                            <p:strVal val="ppt_x"/>
                                          </p:val>
                                        </p:tav>
                                      </p:tavLst>
                                    </p:anim>
                                    <p:anim calcmode="lin" valueType="num">
                                      <p:cBhvr>
                                        <p:cTn id="15" dur="5000"/>
                                        <p:tgtEl>
                                          <p:spTgt spid="28680"/>
                                        </p:tgtEl>
                                        <p:attrNameLst>
                                          <p:attrName>ppt_y</p:attrName>
                                        </p:attrNameLst>
                                      </p:cBhvr>
                                      <p:tavLst>
                                        <p:tav tm="0">
                                          <p:val>
                                            <p:strVal val="ppt_y"/>
                                          </p:val>
                                        </p:tav>
                                        <p:tav tm="100000">
                                          <p:val>
                                            <p:strVal val="ppt_y+ppt_h/2"/>
                                          </p:val>
                                        </p:tav>
                                      </p:tavLst>
                                    </p:anim>
                                    <p:anim calcmode="lin" valueType="num">
                                      <p:cBhvr>
                                        <p:cTn id="16" dur="5000"/>
                                        <p:tgtEl>
                                          <p:spTgt spid="28680"/>
                                        </p:tgtEl>
                                        <p:attrNameLst>
                                          <p:attrName>ppt_w</p:attrName>
                                        </p:attrNameLst>
                                      </p:cBhvr>
                                      <p:tavLst>
                                        <p:tav tm="0">
                                          <p:val>
                                            <p:strVal val="ppt_w"/>
                                          </p:val>
                                        </p:tav>
                                        <p:tav tm="100000">
                                          <p:val>
                                            <p:strVal val="ppt_w"/>
                                          </p:val>
                                        </p:tav>
                                      </p:tavLst>
                                    </p:anim>
                                    <p:anim calcmode="lin" valueType="num">
                                      <p:cBhvr>
                                        <p:cTn id="17" dur="5000"/>
                                        <p:tgtEl>
                                          <p:spTgt spid="28680"/>
                                        </p:tgtEl>
                                        <p:attrNameLst>
                                          <p:attrName>ppt_h</p:attrName>
                                        </p:attrNameLst>
                                      </p:cBhvr>
                                      <p:tavLst>
                                        <p:tav tm="0">
                                          <p:val>
                                            <p:strVal val="ppt_h"/>
                                          </p:val>
                                        </p:tav>
                                        <p:tav tm="100000">
                                          <p:val>
                                            <p:fltVal val="0"/>
                                          </p:val>
                                        </p:tav>
                                      </p:tavLst>
                                    </p:anim>
                                    <p:set>
                                      <p:cBhvr>
                                        <p:cTn id="18" dur="1" fill="hold">
                                          <p:stCondLst>
                                            <p:cond delay="4999"/>
                                          </p:stCondLst>
                                        </p:cTn>
                                        <p:tgtEl>
                                          <p:spTgt spid="28680"/>
                                        </p:tgtEl>
                                        <p:attrNameLst>
                                          <p:attrName>style.visibility</p:attrName>
                                        </p:attrNameLst>
                                      </p:cBhvr>
                                      <p:to>
                                        <p:strVal val="hidden"/>
                                      </p:to>
                                    </p:set>
                                  </p:childTnLst>
                                </p:cTn>
                              </p:par>
                              <p:par>
                                <p:cTn id="19" presetID="17" presetClass="exit" presetSubtype="4" fill="hold" grpId="0" nodeType="withEffect">
                                  <p:stCondLst>
                                    <p:cond delay="0"/>
                                  </p:stCondLst>
                                  <p:childTnLst>
                                    <p:anim calcmode="lin" valueType="num">
                                      <p:cBhvr>
                                        <p:cTn id="20" dur="5000"/>
                                        <p:tgtEl>
                                          <p:spTgt spid="28679"/>
                                        </p:tgtEl>
                                        <p:attrNameLst>
                                          <p:attrName>ppt_x</p:attrName>
                                        </p:attrNameLst>
                                      </p:cBhvr>
                                      <p:tavLst>
                                        <p:tav tm="0">
                                          <p:val>
                                            <p:strVal val="ppt_x"/>
                                          </p:val>
                                        </p:tav>
                                        <p:tav tm="100000">
                                          <p:val>
                                            <p:strVal val="ppt_x"/>
                                          </p:val>
                                        </p:tav>
                                      </p:tavLst>
                                    </p:anim>
                                    <p:anim calcmode="lin" valueType="num">
                                      <p:cBhvr>
                                        <p:cTn id="21" dur="5000"/>
                                        <p:tgtEl>
                                          <p:spTgt spid="28679"/>
                                        </p:tgtEl>
                                        <p:attrNameLst>
                                          <p:attrName>ppt_y</p:attrName>
                                        </p:attrNameLst>
                                      </p:cBhvr>
                                      <p:tavLst>
                                        <p:tav tm="0">
                                          <p:val>
                                            <p:strVal val="ppt_y"/>
                                          </p:val>
                                        </p:tav>
                                        <p:tav tm="100000">
                                          <p:val>
                                            <p:strVal val="ppt_y+ppt_h/2"/>
                                          </p:val>
                                        </p:tav>
                                      </p:tavLst>
                                    </p:anim>
                                    <p:anim calcmode="lin" valueType="num">
                                      <p:cBhvr>
                                        <p:cTn id="22" dur="5000"/>
                                        <p:tgtEl>
                                          <p:spTgt spid="28679"/>
                                        </p:tgtEl>
                                        <p:attrNameLst>
                                          <p:attrName>ppt_w</p:attrName>
                                        </p:attrNameLst>
                                      </p:cBhvr>
                                      <p:tavLst>
                                        <p:tav tm="0">
                                          <p:val>
                                            <p:strVal val="ppt_w"/>
                                          </p:val>
                                        </p:tav>
                                        <p:tav tm="100000">
                                          <p:val>
                                            <p:strVal val="ppt_w"/>
                                          </p:val>
                                        </p:tav>
                                      </p:tavLst>
                                    </p:anim>
                                    <p:anim calcmode="lin" valueType="num">
                                      <p:cBhvr>
                                        <p:cTn id="23" dur="5000"/>
                                        <p:tgtEl>
                                          <p:spTgt spid="28679"/>
                                        </p:tgtEl>
                                        <p:attrNameLst>
                                          <p:attrName>ppt_h</p:attrName>
                                        </p:attrNameLst>
                                      </p:cBhvr>
                                      <p:tavLst>
                                        <p:tav tm="0">
                                          <p:val>
                                            <p:strVal val="ppt_h"/>
                                          </p:val>
                                        </p:tav>
                                        <p:tav tm="100000">
                                          <p:val>
                                            <p:fltVal val="0"/>
                                          </p:val>
                                        </p:tav>
                                      </p:tavLst>
                                    </p:anim>
                                    <p:set>
                                      <p:cBhvr>
                                        <p:cTn id="24" dur="1" fill="hold">
                                          <p:stCondLst>
                                            <p:cond delay="4999"/>
                                          </p:stCondLst>
                                        </p:cTn>
                                        <p:tgtEl>
                                          <p:spTgt spid="28679"/>
                                        </p:tgtEl>
                                        <p:attrNameLst>
                                          <p:attrName>style.visibility</p:attrName>
                                        </p:attrNameLst>
                                      </p:cBhvr>
                                      <p:to>
                                        <p:strVal val="hidden"/>
                                      </p:to>
                                    </p:set>
                                  </p:childTnLst>
                                </p:cTn>
                              </p:par>
                              <p:par>
                                <p:cTn id="25" presetID="17" presetClass="exit" presetSubtype="8" fill="hold" grpId="0" nodeType="withEffect">
                                  <p:stCondLst>
                                    <p:cond delay="0"/>
                                  </p:stCondLst>
                                  <p:childTnLst>
                                    <p:anim calcmode="lin" valueType="num">
                                      <p:cBhvr>
                                        <p:cTn id="26" dur="5000"/>
                                        <p:tgtEl>
                                          <p:spTgt spid="28682"/>
                                        </p:tgtEl>
                                        <p:attrNameLst>
                                          <p:attrName>ppt_x</p:attrName>
                                        </p:attrNameLst>
                                      </p:cBhvr>
                                      <p:tavLst>
                                        <p:tav tm="0">
                                          <p:val>
                                            <p:strVal val="ppt_x"/>
                                          </p:val>
                                        </p:tav>
                                        <p:tav tm="100000">
                                          <p:val>
                                            <p:strVal val="ppt_x-ppt_w/2"/>
                                          </p:val>
                                        </p:tav>
                                      </p:tavLst>
                                    </p:anim>
                                    <p:anim calcmode="lin" valueType="num">
                                      <p:cBhvr>
                                        <p:cTn id="27" dur="5000"/>
                                        <p:tgtEl>
                                          <p:spTgt spid="28682"/>
                                        </p:tgtEl>
                                        <p:attrNameLst>
                                          <p:attrName>ppt_y</p:attrName>
                                        </p:attrNameLst>
                                      </p:cBhvr>
                                      <p:tavLst>
                                        <p:tav tm="0">
                                          <p:val>
                                            <p:strVal val="ppt_y"/>
                                          </p:val>
                                        </p:tav>
                                        <p:tav tm="100000">
                                          <p:val>
                                            <p:strVal val="ppt_y"/>
                                          </p:val>
                                        </p:tav>
                                      </p:tavLst>
                                    </p:anim>
                                    <p:anim calcmode="lin" valueType="num">
                                      <p:cBhvr>
                                        <p:cTn id="28" dur="5000"/>
                                        <p:tgtEl>
                                          <p:spTgt spid="28682"/>
                                        </p:tgtEl>
                                        <p:attrNameLst>
                                          <p:attrName>ppt_w</p:attrName>
                                        </p:attrNameLst>
                                      </p:cBhvr>
                                      <p:tavLst>
                                        <p:tav tm="0">
                                          <p:val>
                                            <p:strVal val="ppt_w"/>
                                          </p:val>
                                        </p:tav>
                                        <p:tav tm="100000">
                                          <p:val>
                                            <p:fltVal val="0"/>
                                          </p:val>
                                        </p:tav>
                                      </p:tavLst>
                                    </p:anim>
                                    <p:anim calcmode="lin" valueType="num">
                                      <p:cBhvr>
                                        <p:cTn id="29" dur="5000"/>
                                        <p:tgtEl>
                                          <p:spTgt spid="28682"/>
                                        </p:tgtEl>
                                        <p:attrNameLst>
                                          <p:attrName>ppt_h</p:attrName>
                                        </p:attrNameLst>
                                      </p:cBhvr>
                                      <p:tavLst>
                                        <p:tav tm="0">
                                          <p:val>
                                            <p:strVal val="ppt_h"/>
                                          </p:val>
                                        </p:tav>
                                        <p:tav tm="100000">
                                          <p:val>
                                            <p:strVal val="ppt_h"/>
                                          </p:val>
                                        </p:tav>
                                      </p:tavLst>
                                    </p:anim>
                                    <p:set>
                                      <p:cBhvr>
                                        <p:cTn id="30" dur="1" fill="hold">
                                          <p:stCondLst>
                                            <p:cond delay="4999"/>
                                          </p:stCondLst>
                                        </p:cTn>
                                        <p:tgtEl>
                                          <p:spTgt spid="28682"/>
                                        </p:tgtEl>
                                        <p:attrNameLst>
                                          <p:attrName>style.visibility</p:attrName>
                                        </p:attrNameLst>
                                      </p:cBhvr>
                                      <p:to>
                                        <p:strVal val="hidden"/>
                                      </p:to>
                                    </p:set>
                                  </p:childTnLst>
                                </p:cTn>
                              </p:par>
                              <p:par>
                                <p:cTn id="31" presetID="17" presetClass="exit" presetSubtype="2" fill="hold" grpId="0" nodeType="withEffect">
                                  <p:stCondLst>
                                    <p:cond delay="0"/>
                                  </p:stCondLst>
                                  <p:childTnLst>
                                    <p:anim calcmode="lin" valueType="num">
                                      <p:cBhvr>
                                        <p:cTn id="32" dur="5000"/>
                                        <p:tgtEl>
                                          <p:spTgt spid="28683"/>
                                        </p:tgtEl>
                                        <p:attrNameLst>
                                          <p:attrName>ppt_x</p:attrName>
                                        </p:attrNameLst>
                                      </p:cBhvr>
                                      <p:tavLst>
                                        <p:tav tm="0">
                                          <p:val>
                                            <p:strVal val="ppt_x"/>
                                          </p:val>
                                        </p:tav>
                                        <p:tav tm="100000">
                                          <p:val>
                                            <p:strVal val="ppt_x+ppt_w/2"/>
                                          </p:val>
                                        </p:tav>
                                      </p:tavLst>
                                    </p:anim>
                                    <p:anim calcmode="lin" valueType="num">
                                      <p:cBhvr>
                                        <p:cTn id="33" dur="5000"/>
                                        <p:tgtEl>
                                          <p:spTgt spid="28683"/>
                                        </p:tgtEl>
                                        <p:attrNameLst>
                                          <p:attrName>ppt_y</p:attrName>
                                        </p:attrNameLst>
                                      </p:cBhvr>
                                      <p:tavLst>
                                        <p:tav tm="0">
                                          <p:val>
                                            <p:strVal val="ppt_y"/>
                                          </p:val>
                                        </p:tav>
                                        <p:tav tm="100000">
                                          <p:val>
                                            <p:strVal val="ppt_y"/>
                                          </p:val>
                                        </p:tav>
                                      </p:tavLst>
                                    </p:anim>
                                    <p:anim calcmode="lin" valueType="num">
                                      <p:cBhvr>
                                        <p:cTn id="34" dur="5000"/>
                                        <p:tgtEl>
                                          <p:spTgt spid="28683"/>
                                        </p:tgtEl>
                                        <p:attrNameLst>
                                          <p:attrName>ppt_w</p:attrName>
                                        </p:attrNameLst>
                                      </p:cBhvr>
                                      <p:tavLst>
                                        <p:tav tm="0">
                                          <p:val>
                                            <p:strVal val="ppt_w"/>
                                          </p:val>
                                        </p:tav>
                                        <p:tav tm="100000">
                                          <p:val>
                                            <p:fltVal val="0"/>
                                          </p:val>
                                        </p:tav>
                                      </p:tavLst>
                                    </p:anim>
                                    <p:anim calcmode="lin" valueType="num">
                                      <p:cBhvr>
                                        <p:cTn id="35" dur="5000"/>
                                        <p:tgtEl>
                                          <p:spTgt spid="28683"/>
                                        </p:tgtEl>
                                        <p:attrNameLst>
                                          <p:attrName>ppt_h</p:attrName>
                                        </p:attrNameLst>
                                      </p:cBhvr>
                                      <p:tavLst>
                                        <p:tav tm="0">
                                          <p:val>
                                            <p:strVal val="ppt_h"/>
                                          </p:val>
                                        </p:tav>
                                        <p:tav tm="100000">
                                          <p:val>
                                            <p:strVal val="ppt_h"/>
                                          </p:val>
                                        </p:tav>
                                      </p:tavLst>
                                    </p:anim>
                                    <p:set>
                                      <p:cBhvr>
                                        <p:cTn id="36" dur="1" fill="hold">
                                          <p:stCondLst>
                                            <p:cond delay="4999"/>
                                          </p:stCondLst>
                                        </p:cTn>
                                        <p:tgtEl>
                                          <p:spTgt spid="28683"/>
                                        </p:tgtEl>
                                        <p:attrNameLst>
                                          <p:attrName>style.visibility</p:attrName>
                                        </p:attrNameLst>
                                      </p:cBhvr>
                                      <p:to>
                                        <p:strVal val="hidden"/>
                                      </p:to>
                                    </p:set>
                                  </p:childTnLst>
                                </p:cTn>
                              </p:par>
                              <p:par>
                                <p:cTn id="37" presetID="17" presetClass="exit" presetSubtype="1" fill="hold" grpId="0" nodeType="withEffect">
                                  <p:stCondLst>
                                    <p:cond delay="0"/>
                                  </p:stCondLst>
                                  <p:childTnLst>
                                    <p:anim calcmode="lin" valueType="num">
                                      <p:cBhvr>
                                        <p:cTn id="38" dur="5000"/>
                                        <p:tgtEl>
                                          <p:spTgt spid="28681"/>
                                        </p:tgtEl>
                                        <p:attrNameLst>
                                          <p:attrName>ppt_x</p:attrName>
                                        </p:attrNameLst>
                                      </p:cBhvr>
                                      <p:tavLst>
                                        <p:tav tm="0">
                                          <p:val>
                                            <p:strVal val="ppt_x"/>
                                          </p:val>
                                        </p:tav>
                                        <p:tav tm="100000">
                                          <p:val>
                                            <p:strVal val="ppt_x"/>
                                          </p:val>
                                        </p:tav>
                                      </p:tavLst>
                                    </p:anim>
                                    <p:anim calcmode="lin" valueType="num">
                                      <p:cBhvr>
                                        <p:cTn id="39" dur="5000"/>
                                        <p:tgtEl>
                                          <p:spTgt spid="28681"/>
                                        </p:tgtEl>
                                        <p:attrNameLst>
                                          <p:attrName>ppt_y</p:attrName>
                                        </p:attrNameLst>
                                      </p:cBhvr>
                                      <p:tavLst>
                                        <p:tav tm="0">
                                          <p:val>
                                            <p:strVal val="ppt_y"/>
                                          </p:val>
                                        </p:tav>
                                        <p:tav tm="100000">
                                          <p:val>
                                            <p:strVal val="ppt_y-ppt_h/2"/>
                                          </p:val>
                                        </p:tav>
                                      </p:tavLst>
                                    </p:anim>
                                    <p:anim calcmode="lin" valueType="num">
                                      <p:cBhvr>
                                        <p:cTn id="40" dur="5000"/>
                                        <p:tgtEl>
                                          <p:spTgt spid="28681"/>
                                        </p:tgtEl>
                                        <p:attrNameLst>
                                          <p:attrName>ppt_w</p:attrName>
                                        </p:attrNameLst>
                                      </p:cBhvr>
                                      <p:tavLst>
                                        <p:tav tm="0">
                                          <p:val>
                                            <p:strVal val="ppt_w"/>
                                          </p:val>
                                        </p:tav>
                                        <p:tav tm="100000">
                                          <p:val>
                                            <p:strVal val="ppt_w"/>
                                          </p:val>
                                        </p:tav>
                                      </p:tavLst>
                                    </p:anim>
                                    <p:anim calcmode="lin" valueType="num">
                                      <p:cBhvr>
                                        <p:cTn id="41" dur="5000"/>
                                        <p:tgtEl>
                                          <p:spTgt spid="28681"/>
                                        </p:tgtEl>
                                        <p:attrNameLst>
                                          <p:attrName>ppt_h</p:attrName>
                                        </p:attrNameLst>
                                      </p:cBhvr>
                                      <p:tavLst>
                                        <p:tav tm="0">
                                          <p:val>
                                            <p:strVal val="ppt_h"/>
                                          </p:val>
                                        </p:tav>
                                        <p:tav tm="100000">
                                          <p:val>
                                            <p:fltVal val="0"/>
                                          </p:val>
                                        </p:tav>
                                      </p:tavLst>
                                    </p:anim>
                                    <p:set>
                                      <p:cBhvr>
                                        <p:cTn id="42" dur="1" fill="hold">
                                          <p:stCondLst>
                                            <p:cond delay="4999"/>
                                          </p:stCondLst>
                                        </p:cTn>
                                        <p:tgtEl>
                                          <p:spTgt spid="28681"/>
                                        </p:tgtEl>
                                        <p:attrNameLst>
                                          <p:attrName>style.visibility</p:attrName>
                                        </p:attrNameLst>
                                      </p:cBhvr>
                                      <p:to>
                                        <p:strVal val="hidden"/>
                                      </p:to>
                                    </p:set>
                                  </p:childTnLst>
                                </p:cTn>
                              </p:par>
                              <p:par>
                                <p:cTn id="43" presetID="17" presetClass="exit" presetSubtype="2" fill="hold" grpId="0" nodeType="withEffect">
                                  <p:stCondLst>
                                    <p:cond delay="0"/>
                                  </p:stCondLst>
                                  <p:childTnLst>
                                    <p:anim calcmode="lin" valueType="num">
                                      <p:cBhvr>
                                        <p:cTn id="44" dur="5000"/>
                                        <p:tgtEl>
                                          <p:spTgt spid="14"/>
                                        </p:tgtEl>
                                        <p:attrNameLst>
                                          <p:attrName>ppt_x</p:attrName>
                                        </p:attrNameLst>
                                      </p:cBhvr>
                                      <p:tavLst>
                                        <p:tav tm="0">
                                          <p:val>
                                            <p:strVal val="ppt_x"/>
                                          </p:val>
                                        </p:tav>
                                        <p:tav tm="100000">
                                          <p:val>
                                            <p:strVal val="ppt_x+ppt_w/2"/>
                                          </p:val>
                                        </p:tav>
                                      </p:tavLst>
                                    </p:anim>
                                    <p:anim calcmode="lin" valueType="num">
                                      <p:cBhvr>
                                        <p:cTn id="45" dur="5000"/>
                                        <p:tgtEl>
                                          <p:spTgt spid="14"/>
                                        </p:tgtEl>
                                        <p:attrNameLst>
                                          <p:attrName>ppt_y</p:attrName>
                                        </p:attrNameLst>
                                      </p:cBhvr>
                                      <p:tavLst>
                                        <p:tav tm="0">
                                          <p:val>
                                            <p:strVal val="ppt_y"/>
                                          </p:val>
                                        </p:tav>
                                        <p:tav tm="100000">
                                          <p:val>
                                            <p:strVal val="ppt_y"/>
                                          </p:val>
                                        </p:tav>
                                      </p:tavLst>
                                    </p:anim>
                                    <p:anim calcmode="lin" valueType="num">
                                      <p:cBhvr>
                                        <p:cTn id="46" dur="5000"/>
                                        <p:tgtEl>
                                          <p:spTgt spid="14"/>
                                        </p:tgtEl>
                                        <p:attrNameLst>
                                          <p:attrName>ppt_w</p:attrName>
                                        </p:attrNameLst>
                                      </p:cBhvr>
                                      <p:tavLst>
                                        <p:tav tm="0">
                                          <p:val>
                                            <p:strVal val="ppt_w"/>
                                          </p:val>
                                        </p:tav>
                                        <p:tav tm="100000">
                                          <p:val>
                                            <p:fltVal val="0"/>
                                          </p:val>
                                        </p:tav>
                                      </p:tavLst>
                                    </p:anim>
                                    <p:anim calcmode="lin" valueType="num">
                                      <p:cBhvr>
                                        <p:cTn id="47" dur="5000"/>
                                        <p:tgtEl>
                                          <p:spTgt spid="14"/>
                                        </p:tgtEl>
                                        <p:attrNameLst>
                                          <p:attrName>ppt_h</p:attrName>
                                        </p:attrNameLst>
                                      </p:cBhvr>
                                      <p:tavLst>
                                        <p:tav tm="0">
                                          <p:val>
                                            <p:strVal val="ppt_h"/>
                                          </p:val>
                                        </p:tav>
                                        <p:tav tm="100000">
                                          <p:val>
                                            <p:strVal val="ppt_h"/>
                                          </p:val>
                                        </p:tav>
                                      </p:tavLst>
                                    </p:anim>
                                    <p:set>
                                      <p:cBhvr>
                                        <p:cTn id="48" dur="1" fill="hold">
                                          <p:stCondLst>
                                            <p:cond delay="4999"/>
                                          </p:stCondLst>
                                        </p:cTn>
                                        <p:tgtEl>
                                          <p:spTgt spid="14"/>
                                        </p:tgtEl>
                                        <p:attrNameLst>
                                          <p:attrName>style.visibility</p:attrName>
                                        </p:attrNameLst>
                                      </p:cBhvr>
                                      <p:to>
                                        <p:strVal val="hidden"/>
                                      </p:to>
                                    </p:set>
                                  </p:childTnLst>
                                </p:cTn>
                              </p:par>
                              <p:par>
                                <p:cTn id="49" presetID="23" presetClass="entr" presetSubtype="16"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0" fill="hold"/>
                                        <p:tgtEl>
                                          <p:spTgt spid="11"/>
                                        </p:tgtEl>
                                        <p:attrNameLst>
                                          <p:attrName>ppt_w</p:attrName>
                                        </p:attrNameLst>
                                      </p:cBhvr>
                                      <p:tavLst>
                                        <p:tav tm="0">
                                          <p:val>
                                            <p:fltVal val="0"/>
                                          </p:val>
                                        </p:tav>
                                        <p:tav tm="100000">
                                          <p:val>
                                            <p:strVal val="#ppt_w"/>
                                          </p:val>
                                        </p:tav>
                                      </p:tavLst>
                                    </p:anim>
                                    <p:anim calcmode="lin" valueType="num">
                                      <p:cBhvr>
                                        <p:cTn id="52" dur="5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9" grpId="0" animBg="1"/>
      <p:bldP spid="28680" grpId="0" animBg="1"/>
      <p:bldP spid="28681" grpId="0" animBg="1"/>
      <p:bldP spid="28682" grpId="0" animBg="1"/>
      <p:bldP spid="28683" grpId="0" animBg="1"/>
      <p:bldP spid="28684" grpId="0" animBg="1"/>
      <p:bldP spid="28685"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19672" y="764704"/>
            <a:ext cx="5832648" cy="2308324"/>
          </a:xfrm>
          <a:prstGeom prst="rect">
            <a:avLst/>
          </a:prstGeom>
        </p:spPr>
        <p:txBody>
          <a:bodyPr wrap="square">
            <a:spAutoFit/>
          </a:bodyPr>
          <a:lstStyle/>
          <a:p>
            <a:r>
              <a:rPr lang="es-ES" sz="2400" b="1" i="1" dirty="0" smtClean="0"/>
              <a:t>19. En Ohio (EEUU), es ilegal tener un pez borracho.</a:t>
            </a:r>
          </a:p>
          <a:p>
            <a:endParaRPr lang="es-ES" sz="2400" b="1" i="1" dirty="0" smtClean="0"/>
          </a:p>
          <a:p>
            <a:r>
              <a:rPr lang="es-ES" sz="2400" b="1" i="1" dirty="0" smtClean="0"/>
              <a:t>20. En Alabama (EEUU) , es ilegal vendar los ojos a una persona mientras conduce su vehículo</a:t>
            </a:r>
            <a:endParaRPr lang="es-ES" sz="2400" b="1" i="1" dirty="0"/>
          </a:p>
        </p:txBody>
      </p:sp>
      <p:sp>
        <p:nvSpPr>
          <p:cNvPr id="3" name="2 Rectángulo"/>
          <p:cNvSpPr/>
          <p:nvPr/>
        </p:nvSpPr>
        <p:spPr>
          <a:xfrm>
            <a:off x="1619672" y="3212976"/>
            <a:ext cx="6120680" cy="3046988"/>
          </a:xfrm>
          <a:prstGeom prst="rect">
            <a:avLst/>
          </a:prstGeom>
        </p:spPr>
        <p:txBody>
          <a:bodyPr wrap="square">
            <a:spAutoFit/>
          </a:bodyPr>
          <a:lstStyle/>
          <a:p>
            <a:r>
              <a:rPr lang="es-ES" sz="2400" b="1" i="1" dirty="0" smtClean="0"/>
              <a:t>21. En el Reino Unido, es ilegal no contarle al cobrador de impuestos lo que no quieres que sepa. Sin embargo, puedes ocultarle lo que no te importaría que supiese.</a:t>
            </a:r>
          </a:p>
          <a:p>
            <a:endParaRPr lang="es-ES" sz="2400" b="1" i="1" dirty="0" smtClean="0"/>
          </a:p>
          <a:p>
            <a:r>
              <a:rPr lang="es-ES" sz="2400" b="1" i="1" dirty="0" smtClean="0"/>
              <a:t>22. En Francia, es ilegal poner de nombre a un cerdo Napoleón.</a:t>
            </a:r>
          </a:p>
        </p:txBody>
      </p:sp>
      <p:pic>
        <p:nvPicPr>
          <p:cNvPr id="4" name="Picture 3" descr="illusion-013"/>
          <p:cNvPicPr>
            <a:picLocks noChangeAspect="1" noChangeArrowheads="1"/>
          </p:cNvPicPr>
          <p:nvPr/>
        </p:nvPicPr>
        <p:blipFill>
          <a:blip r:embed="rId2" cstate="print">
            <a:duotone>
              <a:prstClr val="black"/>
              <a:schemeClr val="accent4">
                <a:tint val="45000"/>
                <a:satMod val="400000"/>
              </a:schemeClr>
            </a:duotone>
            <a:lum bright="-35000" contrast="-61000"/>
          </a:blip>
          <a:srcRect/>
          <a:stretch>
            <a:fillRect/>
          </a:stretch>
        </p:blipFill>
        <p:spPr bwMode="auto">
          <a:xfrm>
            <a:off x="0" y="-19050"/>
            <a:ext cx="9144000" cy="6877050"/>
          </a:xfrm>
          <a:prstGeom prst="rect">
            <a:avLst/>
          </a:prstGeom>
          <a:noFill/>
        </p:spPr>
      </p:pic>
    </p:spTree>
  </p:cSld>
  <p:clrMapOvr>
    <a:masterClrMapping/>
  </p:clrMapOvr>
  <p:transition spd="slow" advTm="3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par>
                          <p:cTn id="8" fill="hold">
                            <p:stCondLst>
                              <p:cond delay="500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25"/>
                                      </p:to>
                                    </p:set>
                                    <p:animEffect filter="image" prLst="opacity: 0.25">
                                      <p:cBhvr rctx="IE">
                                        <p:cTn id="11"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la-justicia-1_thumb.jpg"/>
          <p:cNvPicPr>
            <a:picLocks noChangeAspect="1" noChangeArrowheads="1"/>
          </p:cNvPicPr>
          <p:nvPr/>
        </p:nvPicPr>
        <p:blipFill>
          <a:blip r:embed="rId2" cstate="print"/>
          <a:srcRect r="1501" b="4851"/>
          <a:stretch>
            <a:fillRect/>
          </a:stretch>
        </p:blipFill>
        <p:spPr bwMode="auto">
          <a:xfrm>
            <a:off x="0" y="0"/>
            <a:ext cx="9144000" cy="68580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03648" y="1052736"/>
            <a:ext cx="6858000" cy="5262979"/>
          </a:xfrm>
          <a:prstGeom prst="rect">
            <a:avLst/>
          </a:prstGeom>
        </p:spPr>
        <p:txBody>
          <a:bodyPr wrap="square">
            <a:spAutoFit/>
          </a:bodyPr>
          <a:lstStyle/>
          <a:p>
            <a:r>
              <a:rPr lang="es-ES" sz="2400" b="1" i="1" dirty="0" smtClean="0"/>
              <a:t>23. En el Reino Unido, se considera un acto de traición poner al revés un sello de correos en el que aparece una imagen de la monarquía británica.</a:t>
            </a:r>
          </a:p>
          <a:p>
            <a:endParaRPr lang="es-ES" sz="2400" b="1" i="1" dirty="0" smtClean="0"/>
          </a:p>
          <a:p>
            <a:r>
              <a:rPr lang="es-ES" sz="2400" b="1" i="1" dirty="0" smtClean="0"/>
              <a:t>24. Es ilegal morir en el Parlamento británico.</a:t>
            </a:r>
          </a:p>
          <a:p>
            <a:endParaRPr lang="es-ES" sz="2400" b="1" i="1" dirty="0" smtClean="0"/>
          </a:p>
          <a:p>
            <a:r>
              <a:rPr lang="es-ES" sz="2400" b="1" i="1" dirty="0" smtClean="0"/>
              <a:t>25. Va contra la ley que un taxi transporte cadáveres o perros rabiosos en Londres</a:t>
            </a:r>
            <a:r>
              <a:rPr lang="es-ES" sz="2400" b="1" i="1" dirty="0" smtClean="0"/>
              <a:t>.</a:t>
            </a:r>
          </a:p>
          <a:p>
            <a:endParaRPr lang="es-ES" sz="2400" b="1" i="1" dirty="0" smtClean="0">
              <a:solidFill>
                <a:srgbClr val="FFFF00"/>
              </a:solidFill>
            </a:endParaRPr>
          </a:p>
          <a:p>
            <a:r>
              <a:rPr lang="es-ES" sz="2400" b="1" i="1" dirty="0" smtClean="0">
                <a:solidFill>
                  <a:srgbClr val="FFFF00"/>
                </a:solidFill>
              </a:rPr>
              <a:t>Vamos que si un día os llega una notificación extraña que pensáis que es una broma, consultad primero la ley de vuestra ciudad, por si acaso.</a:t>
            </a:r>
            <a:endParaRPr lang="es-ES" sz="2400" b="1" i="1" dirty="0">
              <a:solidFill>
                <a:srgbClr val="FFFF00"/>
              </a:solidFill>
            </a:endParaRPr>
          </a:p>
        </p:txBody>
      </p:sp>
      <p:pic>
        <p:nvPicPr>
          <p:cNvPr id="3" name="Picture 3" descr="illusion-013"/>
          <p:cNvPicPr>
            <a:picLocks noChangeAspect="1" noChangeArrowheads="1"/>
          </p:cNvPicPr>
          <p:nvPr/>
        </p:nvPicPr>
        <p:blipFill>
          <a:blip r:embed="rId2" cstate="print">
            <a:duotone>
              <a:prstClr val="black"/>
              <a:schemeClr val="accent4">
                <a:tint val="45000"/>
                <a:satMod val="400000"/>
              </a:schemeClr>
            </a:duotone>
            <a:lum bright="-35000" contrast="-61000"/>
          </a:blip>
          <a:srcRect/>
          <a:stretch>
            <a:fillRect/>
          </a:stretch>
        </p:blipFill>
        <p:spPr bwMode="auto">
          <a:xfrm>
            <a:off x="0" y="0"/>
            <a:ext cx="9144000" cy="6877050"/>
          </a:xfrm>
          <a:prstGeom prst="rect">
            <a:avLst/>
          </a:prstGeom>
          <a:noFill/>
        </p:spPr>
      </p:pic>
    </p:spTree>
  </p:cSld>
  <p:clrMapOvr>
    <a:masterClrMapping/>
  </p:clrMapOvr>
  <p:transition spd="slow" advTm="2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par>
                          <p:cTn id="8" fill="hold">
                            <p:stCondLst>
                              <p:cond delay="5000"/>
                            </p:stCondLst>
                            <p:childTnLst>
                              <p:par>
                                <p:cTn id="9" presetID="9" presetClass="emph" presetSubtype="0" nodeType="afterEffect">
                                  <p:stCondLst>
                                    <p:cond delay="0"/>
                                  </p:stCondLst>
                                  <p:childTnLst>
                                    <p:set>
                                      <p:cBhvr rctx="PPT">
                                        <p:cTn id="10" dur="indefinite"/>
                                        <p:tgtEl>
                                          <p:spTgt spid="3"/>
                                        </p:tgtEl>
                                        <p:attrNameLst>
                                          <p:attrName>style.opacity</p:attrName>
                                        </p:attrNameLst>
                                      </p:cBhvr>
                                      <p:to>
                                        <p:strVal val="0.25"/>
                                      </p:to>
                                    </p:set>
                                    <p:animEffect filter="image" prLst="opacity: 0.25">
                                      <p:cBhvr rctx="IE">
                                        <p:cTn id="11"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Dell\Escritorio\leyes_absurdas.jpg"/>
          <p:cNvPicPr>
            <a:picLocks noChangeAspect="1" noChangeArrowheads="1"/>
          </p:cNvPicPr>
          <p:nvPr/>
        </p:nvPicPr>
        <p:blipFill>
          <a:blip r:embed="rId2" cstate="print"/>
          <a:srcRect/>
          <a:stretch>
            <a:fillRect/>
          </a:stretch>
        </p:blipFill>
        <p:spPr bwMode="auto">
          <a:xfrm>
            <a:off x="-1" y="0"/>
            <a:ext cx="9144001" cy="6918961"/>
          </a:xfrm>
          <a:prstGeom prst="rect">
            <a:avLst/>
          </a:prstGeom>
          <a:noFill/>
        </p:spPr>
      </p:pic>
      <p:pic>
        <p:nvPicPr>
          <p:cNvPr id="13317"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4"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396552" y="332656"/>
            <a:ext cx="4248472" cy="2554545"/>
          </a:xfrm>
          <a:prstGeom prst="rect">
            <a:avLst/>
          </a:prstGeom>
          <a:noFill/>
        </p:spPr>
        <p:txBody>
          <a:bodyPr wrap="square" lIns="91440" tIns="45720" rIns="91440" bIns="45720">
            <a:spAutoFit/>
          </a:bodyPr>
          <a:lstStyle/>
          <a:p>
            <a:pPr algn="ctr"/>
            <a:r>
              <a:rPr lang="es-ES" sz="4000" b="1" i="1" dirty="0" smtClean="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latin typeface="Bauhaus 93" pitchFamily="82" charset="0"/>
              </a:rPr>
              <a:t>UN FUERTE ABRAZO</a:t>
            </a:r>
          </a:p>
          <a:p>
            <a:pPr algn="ctr"/>
            <a:r>
              <a:rPr lang="es-ES" sz="4000" b="1" i="1" dirty="0" smtClean="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latin typeface="Bauhaus 93" pitchFamily="82" charset="0"/>
              </a:rPr>
              <a:t>QUE TENGAS</a:t>
            </a:r>
          </a:p>
          <a:p>
            <a:pPr algn="ctr"/>
            <a:r>
              <a:rPr lang="es-ES" sz="4000" b="1" i="1" dirty="0" smtClean="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latin typeface="Bauhaus 93" pitchFamily="82" charset="0"/>
              </a:rPr>
              <a:t>UN BUEN DIA</a:t>
            </a:r>
            <a:endParaRPr lang="es-ES" sz="4000" b="1" i="1" dirty="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latin typeface="Bauhaus 93" pitchFamily="82" charset="0"/>
            </a:endParaRPr>
          </a:p>
        </p:txBody>
      </p:sp>
    </p:spTree>
  </p:cSld>
  <p:clrMapOvr>
    <a:masterClrMapping/>
  </p:clrMapOvr>
  <p:transition spd="slow" advTm="1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0"/>
                                        </p:tgtEl>
                                        <p:attrNameLst>
                                          <p:attrName>style.visibility</p:attrName>
                                        </p:attrNameLst>
                                      </p:cBhvr>
                                      <p:to>
                                        <p:strVal val="visible"/>
                                      </p:to>
                                    </p:set>
                                    <p:anim calcmode="discrete" valueType="clr">
                                      <p:cBhvr override="childStyle">
                                        <p:cTn id="7" dur="500"/>
                                        <p:tgtEl>
                                          <p:spTgt spid="10"/>
                                        </p:tgtEl>
                                        <p:attrNameLst>
                                          <p:attrName>style.color</p:attrName>
                                        </p:attrNameLst>
                                      </p:cBhvr>
                                      <p:tavLst>
                                        <p:tav tm="0">
                                          <p:val>
                                            <p:clrVal>
                                              <a:srgbClr val="FA145B"/>
                                            </p:clrVal>
                                          </p:val>
                                        </p:tav>
                                        <p:tav tm="50000">
                                          <p:val>
                                            <p:clrVal>
                                              <a:schemeClr val="hlink"/>
                                            </p:clrVal>
                                          </p:val>
                                        </p:tav>
                                      </p:tavLst>
                                    </p:anim>
                                    <p:anim calcmode="discrete" valueType="clr">
                                      <p:cBhvr>
                                        <p:cTn id="8" dur="500"/>
                                        <p:tgtEl>
                                          <p:spTgt spid="10"/>
                                        </p:tgtEl>
                                        <p:attrNameLst>
                                          <p:attrName>fillcolor</p:attrName>
                                        </p:attrNameLst>
                                      </p:cBhvr>
                                      <p:tavLst>
                                        <p:tav tm="0">
                                          <p:val>
                                            <p:clrVal>
                                              <a:schemeClr val="accent2"/>
                                            </p:clrVal>
                                          </p:val>
                                        </p:tav>
                                        <p:tav tm="50000">
                                          <p:val>
                                            <p:clrVal>
                                              <a:schemeClr val="hlink"/>
                                            </p:clrVal>
                                          </p:val>
                                        </p:tav>
                                      </p:tavLst>
                                    </p:anim>
                                    <p:set>
                                      <p:cBhvr>
                                        <p:cTn id="9" dur="500"/>
                                        <p:tgtEl>
                                          <p:spTgt spid="10"/>
                                        </p:tgtEl>
                                        <p:attrNameLst>
                                          <p:attrName>fill.type</p:attrName>
                                        </p:attrNameLst>
                                      </p:cBhvr>
                                      <p:to>
                                        <p:strVal val="solid"/>
                                      </p:to>
                                    </p:set>
                                  </p:childTnLst>
                                </p:cTn>
                              </p:par>
                              <p:par>
                                <p:cTn id="10" presetID="23" presetClass="entr" presetSubtype="16"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0" fill="hold"/>
                                        <p:tgtEl>
                                          <p:spTgt spid="12"/>
                                        </p:tgtEl>
                                        <p:attrNameLst>
                                          <p:attrName>ppt_w</p:attrName>
                                        </p:attrNameLst>
                                      </p:cBhvr>
                                      <p:tavLst>
                                        <p:tav tm="0">
                                          <p:val>
                                            <p:fltVal val="0"/>
                                          </p:val>
                                        </p:tav>
                                        <p:tav tm="100000">
                                          <p:val>
                                            <p:strVal val="#ppt_w"/>
                                          </p:val>
                                        </p:tav>
                                      </p:tavLst>
                                    </p:anim>
                                    <p:anim calcmode="lin" valueType="num">
                                      <p:cBhvr>
                                        <p:cTn id="13" dur="5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smtClean="0">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cs typeface="+mn-cs"/>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cs typeface="+mn-cs"/>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cs typeface="+mn-cs"/>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cs typeface="+mn-cs"/>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smtClean="0">
                <a:solidFill>
                  <a:srgbClr val="04265C"/>
                </a:solidFill>
                <a:latin typeface="Berlin Sans FB Demi" pitchFamily="34" charset="0"/>
                <a:cs typeface="+mn-cs"/>
              </a:rPr>
              <a:t>PPS Exclusivos</a:t>
            </a:r>
            <a:endParaRPr lang="es-ES" b="1" u="sng" smtClean="0">
              <a:solidFill>
                <a:srgbClr val="04265C"/>
              </a:solidFill>
              <a:latin typeface="Berlin Sans FB Demi" pitchFamily="34" charset="0"/>
              <a:cs typeface="+mn-cs"/>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LAS LEYES MAS ABSURDAS DEL MUN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LAS LEYES MAS ABSURDAS DEL MUNDO</Template>
  <TotalTime>3</TotalTime>
  <Words>704</Words>
  <Application>Microsoft Office PowerPoint</Application>
  <PresentationFormat>Presentación en pantalla (4:3)</PresentationFormat>
  <Paragraphs>69</Paragraphs>
  <Slides>18</Slides>
  <Notes>0</Notes>
  <HiddenSlides>0</HiddenSlides>
  <MMClips>1</MMClips>
  <ScaleCrop>false</ScaleCrop>
  <HeadingPairs>
    <vt:vector size="4" baseType="variant">
      <vt:variant>
        <vt:lpstr>Tema</vt:lpstr>
      </vt:variant>
      <vt:variant>
        <vt:i4>2</vt:i4>
      </vt:variant>
      <vt:variant>
        <vt:lpstr>Títulos de diapositiva</vt:lpstr>
      </vt:variant>
      <vt:variant>
        <vt:i4>18</vt:i4>
      </vt:variant>
    </vt:vector>
  </HeadingPairs>
  <TitlesOfParts>
    <vt:vector size="20" baseType="lpstr">
      <vt:lpstr>LAS LEYES MAS ABSURDAS DEL MUNDO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2014-10-19T15:06:47Z</dcterms:created>
  <dcterms:modified xsi:type="dcterms:W3CDTF">2014-10-19T15:10:10Z</dcterms:modified>
</cp:coreProperties>
</file>