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7" r:id="rId4"/>
    <p:sldId id="286" r:id="rId5"/>
    <p:sldId id="285" r:id="rId6"/>
    <p:sldId id="284" r:id="rId7"/>
    <p:sldId id="283" r:id="rId8"/>
    <p:sldId id="282" r:id="rId9"/>
    <p:sldId id="281" r:id="rId10"/>
    <p:sldId id="280" r:id="rId11"/>
    <p:sldId id="279" r:id="rId12"/>
    <p:sldId id="278" r:id="rId13"/>
    <p:sldId id="277" r:id="rId14"/>
    <p:sldId id="276" r:id="rId15"/>
    <p:sldId id="275" r:id="rId16"/>
    <p:sldId id="274" r:id="rId17"/>
    <p:sldId id="273" r:id="rId18"/>
    <p:sldId id="272" r:id="rId19"/>
    <p:sldId id="271" r:id="rId20"/>
    <p:sldId id="270" r:id="rId21"/>
    <p:sldId id="269" r:id="rId22"/>
    <p:sldId id="268" r:id="rId23"/>
    <p:sldId id="267" r:id="rId24"/>
    <p:sldId id="266" r:id="rId25"/>
    <p:sldId id="265" r:id="rId26"/>
    <p:sldId id="264" r:id="rId27"/>
    <p:sldId id="263" r:id="rId28"/>
    <p:sldId id="262" r:id="rId29"/>
    <p:sldId id="261" r:id="rId30"/>
    <p:sldId id="290" r:id="rId31"/>
    <p:sldId id="289" r:id="rId32"/>
    <p:sldId id="288" r:id="rId33"/>
    <p:sldId id="260" r:id="rId34"/>
    <p:sldId id="259" r:id="rId35"/>
    <p:sldId id="258" r:id="rId36"/>
    <p:sldId id="291" r:id="rId3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+SLxHKg/L7GmAkLR/vKfg==" hashData="HrHdZKG07XTA4/X3BIT0Mh8WCx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229-7AE3-4B50-9D5A-575119217E52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66562-3BA0-41AA-811B-3E9EBF67A8F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229-7AE3-4B50-9D5A-575119217E52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66562-3BA0-41AA-811B-3E9EBF67A8F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229-7AE3-4B50-9D5A-575119217E52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66562-3BA0-41AA-811B-3E9EBF67A8F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229-7AE3-4B50-9D5A-575119217E52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66562-3BA0-41AA-811B-3E9EBF67A8F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229-7AE3-4B50-9D5A-575119217E52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66562-3BA0-41AA-811B-3E9EBF67A8F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229-7AE3-4B50-9D5A-575119217E52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66562-3BA0-41AA-811B-3E9EBF67A8F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229-7AE3-4B50-9D5A-575119217E52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66562-3BA0-41AA-811B-3E9EBF67A8F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229-7AE3-4B50-9D5A-575119217E52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66562-3BA0-41AA-811B-3E9EBF67A8F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229-7AE3-4B50-9D5A-575119217E52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66562-3BA0-41AA-811B-3E9EBF67A8F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229-7AE3-4B50-9D5A-575119217E52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66562-3BA0-41AA-811B-3E9EBF67A8F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229-7AE3-4B50-9D5A-575119217E52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66562-3BA0-41AA-811B-3E9EBF67A8F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2D818D-228C-4EB1-9112-DF8934B978F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B2229-7AE3-4B50-9D5A-575119217E52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B66562-3BA0-41AA-811B-3E9EBF67A8FE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05140E1-35AD-4DB2-B098-8ABBBE6E0CA0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6.png"/><Relationship Id="rId7" Type="http://schemas.openxmlformats.org/officeDocument/2006/relationships/image" Target="../media/image4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zzzzzzzzMARCOS\71449726_1299061342_17468423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://es.bloggif.com/tmp/7df81c76acacb7a445978872ca80315e/text.gif?139604286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1988840"/>
            <a:ext cx="4905375" cy="657226"/>
          </a:xfrm>
          <a:prstGeom prst="rect">
            <a:avLst/>
          </a:prstGeom>
          <a:noFill/>
        </p:spPr>
      </p:pic>
      <p:pic>
        <p:nvPicPr>
          <p:cNvPr id="1030" name="Picture 6" descr="http://es.bloggif.com/tmp/7df81c76acacb7a445978872ca80315e/text.gif?139604289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3140968"/>
            <a:ext cx="1781175" cy="638175"/>
          </a:xfrm>
          <a:prstGeom prst="rect">
            <a:avLst/>
          </a:prstGeom>
          <a:noFill/>
        </p:spPr>
      </p:pic>
      <p:pic>
        <p:nvPicPr>
          <p:cNvPr id="1032" name="Picture 8" descr="http://es.bloggif.com/tmp/7df81c76acacb7a445978872ca80315e/text.gif?1396042919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4437112"/>
            <a:ext cx="3390900" cy="666751"/>
          </a:xfrm>
          <a:prstGeom prst="rect">
            <a:avLst/>
          </a:prstGeom>
          <a:noFill/>
        </p:spPr>
      </p:pic>
      <p:pic>
        <p:nvPicPr>
          <p:cNvPr id="1034" name="Picture 10" descr="http://es.bloggif.com/tmp/7df81c76acacb7a445978872ca80315e/text.gif?1396042984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836712"/>
            <a:ext cx="3552825" cy="400050"/>
          </a:xfrm>
          <a:prstGeom prst="rect">
            <a:avLst/>
          </a:prstGeom>
          <a:noFill/>
        </p:spPr>
      </p:pic>
      <p:pic>
        <p:nvPicPr>
          <p:cNvPr id="1037" name="Picture 13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15616" y="5301208"/>
            <a:ext cx="720080" cy="857702"/>
          </a:xfrm>
          <a:prstGeom prst="rect">
            <a:avLst/>
          </a:prstGeom>
          <a:noFill/>
        </p:spPr>
      </p:pic>
      <p:pic>
        <p:nvPicPr>
          <p:cNvPr id="1039" name="Picture 15" descr="http://es.bloggif.com/tmp/0055559ef7f1ccf8ffdfcaba4f335379/text.gif?1396045518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940152" y="5589240"/>
            <a:ext cx="2230760" cy="504826"/>
          </a:xfrm>
          <a:prstGeom prst="rect">
            <a:avLst/>
          </a:prstGeom>
          <a:noFill/>
        </p:spPr>
      </p:pic>
      <p:pic>
        <p:nvPicPr>
          <p:cNvPr id="1040" name="Picture 16" descr="C:\Users\Usuario\Desktop\descargas\ZNECESARIO PARA PPS\0_aecd6_72cfef0b_S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76256" y="4293096"/>
            <a:ext cx="523875" cy="1104900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Fito-Deltoy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778_blow_job_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0"/>
            <a:ext cx="5472608" cy="6858000"/>
          </a:xfrm>
          <a:prstGeom prst="rect">
            <a:avLst/>
          </a:prstGeom>
        </p:spPr>
      </p:pic>
      <p:pic>
        <p:nvPicPr>
          <p:cNvPr id="5121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1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780_blow_job_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0"/>
            <a:ext cx="5472608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782_blow_job_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0"/>
            <a:ext cx="5544616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786_blow_job_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0"/>
            <a:ext cx="5400600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791_blow_job_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0"/>
            <a:ext cx="5472608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792_blow_job_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0"/>
            <a:ext cx="5688632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793_blow_job_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0"/>
            <a:ext cx="5616624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797_blow_job_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0"/>
            <a:ext cx="5616624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805_blow_job_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0"/>
            <a:ext cx="5832648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806_blow_job_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0"/>
            <a:ext cx="5760640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806_blow_job_2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0"/>
            <a:ext cx="5760640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815_blow_job_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0"/>
            <a:ext cx="5760640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816_blow_job_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0"/>
            <a:ext cx="5760640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816_blow_job_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0"/>
            <a:ext cx="5976664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816_blow_job_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0"/>
            <a:ext cx="5832648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822_blow_job_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0"/>
            <a:ext cx="5832648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824_blow_job_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0"/>
            <a:ext cx="5904656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825_blow_job_3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0"/>
            <a:ext cx="6048672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833_blow_job_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0"/>
            <a:ext cx="6048672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834_blow_job_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0"/>
            <a:ext cx="5976664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835_blow_job_2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0"/>
            <a:ext cx="6120680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838_blow_job_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0"/>
            <a:ext cx="5832648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840_blow_job_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0"/>
            <a:ext cx="5832648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845_blow_job_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0"/>
            <a:ext cx="6048672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846_blow_job_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0"/>
            <a:ext cx="6048672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848_blow_job_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0"/>
            <a:ext cx="6192688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849_blow_job_3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0"/>
            <a:ext cx="6120680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859_blow_job_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0"/>
            <a:ext cx="6120680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863_blow_job_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0"/>
            <a:ext cx="6192688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871_blow_job_2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0"/>
            <a:ext cx="6048672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873_blow_job_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0"/>
            <a:ext cx="6048672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887_blow_job_3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0"/>
            <a:ext cx="6120680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371890_blow_job_2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0"/>
            <a:ext cx="5976664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0"/>
            <a:ext cx="620266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e1730ebd82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620266" cy="6858000"/>
          </a:xfrm>
          <a:prstGeom prst="rect">
            <a:avLst/>
          </a:prstGeom>
          <a:noFill/>
        </p:spPr>
      </p:pic>
      <p:pic>
        <p:nvPicPr>
          <p:cNvPr id="34817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43750" y="4857750"/>
            <a:ext cx="2381250" cy="1619250"/>
          </a:xfrm>
          <a:prstGeom prst="rect">
            <a:avLst/>
          </a:prstGeom>
          <a:noFill/>
        </p:spPr>
      </p:pic>
      <p:pic>
        <p:nvPicPr>
          <p:cNvPr id="3481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43750" y="2657872"/>
            <a:ext cx="2381250" cy="1619250"/>
          </a:xfrm>
          <a:prstGeom prst="rect">
            <a:avLst/>
          </a:prstGeom>
          <a:noFill/>
        </p:spPr>
      </p:pic>
      <p:pic>
        <p:nvPicPr>
          <p:cNvPr id="3481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43750" y="381000"/>
            <a:ext cx="2381250" cy="161925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NECESARIO PARA PPS\9mARvYUO7zLB_dKOX8qaebjttJU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416793" y="416793"/>
            <a:ext cx="2381250" cy="154766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NECESARIO PARA PPS\1SJRG5j6R9Ag6wPXOVFkgBqk_is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81000" y="4857750"/>
            <a:ext cx="2381250" cy="1619250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NECESARIO PARA PPS\8fS39gXVDAk9q0o3W334NytoIJM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1000" y="258586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40</Words>
  <Application>Microsoft Office PowerPoint</Application>
  <PresentationFormat>Presentación en pantalla (4:3)</PresentationFormat>
  <Paragraphs>15</Paragraphs>
  <Slides>35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2014-03-28T21:36:35Z</dcterms:created>
  <dcterms:modified xsi:type="dcterms:W3CDTF">2014-03-28T22:38:06Z</dcterms:modified>
</cp:coreProperties>
</file>