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64" r:id="rId4"/>
    <p:sldId id="263" r:id="rId5"/>
    <p:sldId id="262" r:id="rId6"/>
    <p:sldId id="261" r:id="rId7"/>
    <p:sldId id="257" r:id="rId8"/>
    <p:sldId id="267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M/e07VTHhGovKlEwmd+JQ" hashData="d3i5DaQckF7xbR2Qcv1bvrjfwh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11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D1D-C5C3-428D-8BDE-63CE19A3C27B}" type="datetimeFigureOut">
              <a:rPr lang="es-ES" smtClean="0"/>
              <a:t>14/11/2015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975F3-6DFE-419D-9071-76B52675F7C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18" Type="http://schemas.openxmlformats.org/officeDocument/2006/relationships/image" Target="../media/image1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.png"/><Relationship Id="rId9" Type="http://schemas.openxmlformats.org/officeDocument/2006/relationships/image" Target="../media/image1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5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85918" y="2000240"/>
            <a:ext cx="57864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54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  <a:t>LA  CURACION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  <a:t>DE LA </a:t>
            </a:r>
            <a:r>
              <a:rPr kumimoji="0" lang="es-ES" sz="54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  <a:t>DEPRESIÓN,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54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  <a:t>Y EL STRESS </a:t>
            </a:r>
            <a:endParaRPr lang="es-ES" sz="5400" dirty="0"/>
          </a:p>
        </p:txBody>
      </p:sp>
      <p:pic>
        <p:nvPicPr>
          <p:cNvPr id="4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071538" y="6215082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dissolve/>
    <p:sndAc>
      <p:stSnd>
        <p:snd r:embed="rId2" name="Pepe_el_trompeta_paquito_chocolatero_TaringaMp3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5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42976" y="1000108"/>
            <a:ext cx="700092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40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  <a:t/>
            </a:r>
            <a:br>
              <a:rPr kumimoji="0" lang="es-ES" sz="40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</a:br>
            <a:r>
              <a:rPr kumimoji="0" lang="es-ES" sz="40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  <a:t>Ejercicio con los dedos de las manos para evitar la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s-ES" sz="4000" b="1" i="1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40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  <a:t>DEPRESIÓN,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40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elvetica"/>
              </a:rPr>
              <a:t>EL STRESS Y LOGRAR TENER  MOMENTOS DE ENORME SATISFACCIÓN.</a:t>
            </a:r>
            <a:endParaRPr lang="es-ES" sz="4000" dirty="0"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5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728" y="928670"/>
            <a:ext cx="664373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Es una técnica ancestral, lo practican los chinos.</a:t>
            </a:r>
            <a:r>
              <a:rPr kumimoji="0" lang="es-ES" sz="32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   </a:t>
            </a: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Se ha descubierto que unos simples movimientos de los dedos de las manos funcionan como una cura milagrosa. Es un ejercicio simple que puede ser practicado diariamente y a cualquier hora</a:t>
            </a: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ES" sz="3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Helvetica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Los</a:t>
            </a:r>
            <a:r>
              <a:rPr kumimoji="0" lang="es-ES" sz="3600" b="1" i="0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 </a:t>
            </a:r>
            <a:r>
              <a:rPr kumimoji="0" lang="es-E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beneficios son</a:t>
            </a:r>
            <a:r>
              <a:rPr lang="es-ES" sz="36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 </a:t>
            </a:r>
            <a:r>
              <a:rPr kumimoji="0" lang="es-ES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enormes:</a:t>
            </a:r>
            <a:endParaRPr kumimoji="0" lang="es-ES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5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85852" y="928670"/>
            <a:ext cx="75724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Cura la depresión y el stress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Normaliza la presión arterial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Activa la producción de serotonina que aumenta el placer y la alegría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Activa la circulación sanguínea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Activa la libido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Cura la crisis de pánico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s-ES" sz="3200" b="1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Helvetica"/>
              </a:rPr>
              <a:t>Elimina fobias... </a:t>
            </a:r>
            <a:endParaRPr lang="es-ES" sz="3200" dirty="0"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28596" y="1785926"/>
            <a:ext cx="7929586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8000" i="1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elvetica"/>
              </a:rPr>
              <a:t>Resumiendo: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8000" b="1" i="1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elvetica"/>
              </a:rPr>
              <a:t> </a:t>
            </a:r>
            <a:endParaRPr kumimoji="0" lang="es-ES" sz="8000" b="1" i="1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ill Sans MT Condensed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" sz="11500" b="1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ill Sans MT Condensed" pitchFamily="34" charset="0"/>
              </a:rPr>
              <a:t>¡LO CURA TODO!</a:t>
            </a:r>
            <a:endParaRPr kumimoji="0" lang="es-ES" sz="11500" b="1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ill Sans MT Condensed" pitchFamily="34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cid:1.540634414@web163902.mail.gq1.yahoo.com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785794"/>
            <a:ext cx="7614450" cy="5200942"/>
          </a:xfrm>
          <a:prstGeom prst="rect">
            <a:avLst/>
          </a:prstGeom>
          <a:noFill/>
        </p:spPr>
      </p:pic>
      <p:pic>
        <p:nvPicPr>
          <p:cNvPr id="3" name="Picture 2" descr="https://agaudi.files.wordpress.com/2010/03/tumblr_kyfejnstsn1qzt4vjo1_500.gif?w=500&amp;h=500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61000"/>
          </a:blip>
          <a:srcRect/>
          <a:stretch>
            <a:fillRect/>
          </a:stretch>
        </p:blipFill>
        <p:spPr bwMode="auto">
          <a:xfrm>
            <a:off x="-1428792" y="-714404"/>
            <a:ext cx="12144460" cy="8143932"/>
          </a:xfrm>
          <a:prstGeom prst="rect">
            <a:avLst/>
          </a:prstGeom>
          <a:noFill/>
        </p:spPr>
      </p:pic>
      <p:pic>
        <p:nvPicPr>
          <p:cNvPr id="5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071538" y="6215082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97</Words>
  <Application>Microsoft Office PowerPoint</Application>
  <PresentationFormat>Presentación en pantalla (4:3)</PresentationFormat>
  <Paragraphs>26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9</cp:revision>
  <dcterms:created xsi:type="dcterms:W3CDTF">2015-11-14T09:09:46Z</dcterms:created>
  <dcterms:modified xsi:type="dcterms:W3CDTF">2015-11-14T10:29:41Z</dcterms:modified>
</cp:coreProperties>
</file>