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74" r:id="rId3"/>
    <p:sldId id="262" r:id="rId4"/>
    <p:sldId id="275" r:id="rId5"/>
    <p:sldId id="270" r:id="rId6"/>
    <p:sldId id="276" r:id="rId7"/>
    <p:sldId id="257" r:id="rId8"/>
    <p:sldId id="261" r:id="rId9"/>
    <p:sldId id="277" r:id="rId10"/>
    <p:sldId id="269" r:id="rId11"/>
    <p:sldId id="278" r:id="rId12"/>
    <p:sldId id="260" r:id="rId13"/>
    <p:sldId id="286" r:id="rId14"/>
    <p:sldId id="279" r:id="rId15"/>
    <p:sldId id="273" r:id="rId16"/>
    <p:sldId id="280" r:id="rId17"/>
    <p:sldId id="258" r:id="rId18"/>
    <p:sldId id="281" r:id="rId19"/>
    <p:sldId id="282" r:id="rId20"/>
    <p:sldId id="271" r:id="rId21"/>
    <p:sldId id="259" r:id="rId22"/>
    <p:sldId id="283" r:id="rId23"/>
    <p:sldId id="284" r:id="rId24"/>
    <p:sldId id="263" r:id="rId25"/>
    <p:sldId id="264" r:id="rId26"/>
    <p:sldId id="266" r:id="rId27"/>
    <p:sldId id="267" r:id="rId28"/>
    <p:sldId id="285" r:id="rId29"/>
    <p:sldId id="268" r:id="rId30"/>
    <p:sldId id="287" r:id="rId31"/>
    <p:sldId id="272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v228CkcYI2bmk+jaVBog==" hashData="+P/IfIexxg9yToqLtkdK+w13SE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96F5629-90D2-4F00-8E49-04E4B731E006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0A37CE5-C07D-4CDC-89DE-5A30882F48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B8CBF-67A8-4116-9DB1-A94CF4C9D76C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7A30D-4590-4F15-8A02-353666AD35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17848-2A3C-46F7-8E4C-F0A4A3351444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E243C-48BB-4115-9876-ACFD92C704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4002-7BC0-4434-A777-E850C4B8035E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1AF1-3730-4AC9-A0F6-CA2596C70E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D1DE2-D1F8-49AB-98D4-8CAB690322BB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0B89F-47AE-4FB6-969B-E26FA57E5F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A8591-625D-4DC2-ACDF-DF273B54166B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14963-FAB6-498C-8CDB-8938086A96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28894-CB64-44CE-A733-1E38A16F12AD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848B5-7F60-4F96-92B7-9F45D62D82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B9FB4-3710-4BBC-A775-C3F4CF8BAE8F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B13C3-E54F-4A6B-900C-EC18F6E1F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6279B-F205-480E-9997-7792FBA2BCB5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331B5-6A30-41E4-9B3A-471CC290EF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6D38A-AF3C-4C4C-BF25-BDF639889CE6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A21E1-4DF6-4E80-826D-8648ABCEFE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1BBFA-CA98-49A7-BB12-22CA5B07929E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0832C-DB93-4349-8AFD-7BD6952067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A9B4-633C-4170-AC31-3AD241E9DBD4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24A51-BD5C-4D39-8D7C-9343C0E01F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D3D80-2AEE-4D47-AB29-6E62B195CF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217949-4EFE-4088-9D19-11B12ED716E5}" type="datetimeFigureOut">
              <a:rPr lang="es-ES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460E3E-AE61-4ECD-B3DC-5FCD35CB74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080CA4-5FDA-4BAA-AA2D-DEF2C347585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548681"/>
            <a:ext cx="9144001" cy="378565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66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“Antología del Disparate”</a:t>
            </a:r>
          </a:p>
          <a:p>
            <a:pPr algn="ctr">
              <a:defRPr/>
            </a:pPr>
            <a:r>
              <a:rPr lang="es-ES" sz="5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del profesor </a:t>
            </a:r>
            <a:r>
              <a:rPr lang="es-ES" sz="5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D.Luis</a:t>
            </a:r>
            <a:r>
              <a:rPr lang="es-ES" sz="5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</a:t>
            </a:r>
            <a:r>
              <a:rPr lang="es-ES" sz="5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Jimenez</a:t>
            </a:r>
            <a:r>
              <a:rPr lang="es-ES" sz="5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Díaz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68721" y="5157192"/>
            <a:ext cx="760657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“Respuestas disparatadas”</a:t>
            </a:r>
          </a:p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Usa el mouse </a:t>
            </a:r>
          </a:p>
        </p:txBody>
      </p:sp>
    </p:spTree>
  </p:cSld>
  <p:clrMapOvr>
    <a:masterClrMapping/>
  </p:clrMapOvr>
  <p:transition>
    <p:sndAc>
      <p:stSnd>
        <p:snd r:embed="rId2" name="no vamos a estudiar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examen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5 Lágrima"/>
          <p:cNvSpPr/>
          <p:nvPr/>
        </p:nvSpPr>
        <p:spPr>
          <a:xfrm>
            <a:off x="2195513" y="692150"/>
            <a:ext cx="9144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258888" y="333375"/>
            <a:ext cx="9144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23850" y="0"/>
            <a:ext cx="9144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19872" y="4005064"/>
            <a:ext cx="2952328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Toi</a:t>
            </a:r>
            <a:r>
              <a:rPr lang="es-ES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mu </a:t>
            </a:r>
            <a:r>
              <a:rPr lang="es-ES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inspiraooo</a:t>
            </a:r>
            <a:r>
              <a:rPr lang="es-ES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Se trata de una “Hilarante recopilación de “meteduras de pata” en exámenes y </a:t>
            </a:r>
            <a:r>
              <a:rPr lang="es-ES" sz="4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Révalidas</a:t>
            </a:r>
            <a:endParaRPr lang="es-ES" sz="4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2708920"/>
            <a:ext cx="9144000" cy="415498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Aquí, sólo va una muestra y como dice el profesor, no es reírse de…sino reírse con..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Escribo las respuestas tal como figuran, con faltas de ortografía incluidas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rana_0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557338"/>
            <a:ext cx="68421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4150" y="1"/>
            <a:ext cx="8215711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P-Háblenme de los “Anfibios”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R-Son los que “maman”, por ejemplo la burra…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2636912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R-Son los que se “Desintegran en el agua”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581128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R-”La rana” tiene una hendidura cloacal, por la cual, lanzan el típico sonido..”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Cloac,cloac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2006-11-08_150147_2006-10-24_181136_risa_jajaj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8" y="0"/>
            <a:ext cx="8201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esqueleto-andante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P-Definan el esqueleto de la rodilla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0"/>
            <a:ext cx="9144001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R-”La rótula está formado por el hueso más largo del cuerpo,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osea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el fémur..que por su largura va desde el omoplato hasta la rótula”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5661248"/>
            <a:ext cx="914399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Ole y Ole por el chaval   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jejej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780928"/>
            <a:ext cx="529208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P-Huesos del cráneo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3789040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R-Un “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Volez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dos “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populos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y un “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espoides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postale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P-Díganme los movimientos del corazón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04664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R-El corazón siempre está en movimiento, sólo está parado en los cadáveres</a:t>
            </a: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…(lógico </a:t>
            </a:r>
            <a:r>
              <a:rPr lang="es-ES" sz="4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jajaj</a:t>
            </a: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…)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3429000"/>
            <a:ext cx="9144000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R-Tiene dos movimientos, de “Rotación alrededor de si mismo y de “Traslación” alrededor del cuerpo….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ud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P-El primer día del Génesis..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229200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R-No me acuerdo, ese día estaba yo en mi casa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04665"/>
            <a:ext cx="914399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P-Significado de la “Biblia”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1268760"/>
            <a:ext cx="9144000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R-La Biblia, es la palabra de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Diós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y significa que son dos libros..”Bi=dos, “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Blia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”=libros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356992"/>
            <a:ext cx="91440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P-Nombre de los cuatro Evangelistas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149080"/>
            <a:ext cx="9144000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R-Los cuatro evangelistas, eran 3..San Pedro y San Pablo..</a:t>
            </a:r>
          </a:p>
          <a:p>
            <a:pPr algn="ctr">
              <a:defRPr/>
            </a:pPr>
            <a:endParaRPr lang="es-ES" sz="40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 mí no me salen las cuentas…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P-Háblenme sobre los volcanes.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1772817"/>
            <a:ext cx="9144000" cy="280076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R-En Mallorca tenemos el “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Teide”.Y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como el agua del mar se solidifica, eso es lo que sale por el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crater</a:t>
            </a: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4365104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R-Los productos volcánicos, son las “Bombas atómicas”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casi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naaa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ts5020g0_smog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8837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3999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Algo de “Geografía” y “Ciencias”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0"/>
            <a:ext cx="9144001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P-¿Qué me pueden 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decír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sobre los Glaciares?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1196752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R-Pueden ser por “Erosión y por Defunción”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564904"/>
            <a:ext cx="91440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P-¿Qué destaca en Holanda?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3212976"/>
            <a:ext cx="9143999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R-Que de cada cuatro habitantes, uno, es vaca.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4437111"/>
            <a:ext cx="91440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P-Afluentes del Duero por la derecha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5301208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R-Son los mismos que por la izquierda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cesa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9413" y="0"/>
            <a:ext cx="3303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2915816" cy="618630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Ahora toca un poco de Latín,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aquí si que 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lo tienen muy claro.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Ya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vereis</a:t>
            </a:r>
            <a:endParaRPr lang="es-ES" sz="44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228184" y="476673"/>
            <a:ext cx="2915816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Traduzcan estas frases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836712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Caesar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mandavit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enemici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ab porto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Ostiae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…(”César arrojó a los enemigos del puerto de Ostia”)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4581127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R-El César, de una OSTIA, arrojó a los enemigos….</a:t>
            </a: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??????????????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548680"/>
            <a:ext cx="9144001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P-Ave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Caesar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,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morituri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 te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salutant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..(”Salve César, los que van a </a:t>
            </a:r>
            <a:r>
              <a:rPr lang="es-ES" sz="44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morír</a:t>
            </a: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 te  saludan”)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4077073"/>
            <a:ext cx="9144000" cy="273921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R-Las aves del César, morían por falta de “salud”……</a:t>
            </a: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Lástima de animalillos…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risa_animad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76250"/>
            <a:ext cx="6335713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bujos-de-notas-musicales-1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89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3999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P-Qué saben sobre Beethoven??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76672"/>
            <a:ext cx="9144000" cy="618630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R-Era un señor muy sordo que compuso la letra de “Miguel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Rios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osea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el “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Hino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de la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Alegria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pero cuando la izo, no era de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rocks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.</a:t>
            </a:r>
          </a:p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Daba muchos conciertos en la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epoca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de “franco” y izo también “Para Luisa” que no tiene </a:t>
            </a:r>
            <a:r>
              <a:rPr lang="es-ES" sz="4400" b="1" u="sng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paranjón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en la historia de la música..</a:t>
            </a: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Ahora vas y lo cascas….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04664"/>
            <a:ext cx="9144000" cy="618630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´R-A mí me gusta mucho la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música,pero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la de ahora más y en español, de los nuevos me gusta “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Mecano”,”Los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Burros” y “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Allatola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no me toques la </a:t>
            </a:r>
            <a:r>
              <a:rPr lang="es-ES" sz="4400" b="1" u="sng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pirola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(con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perdon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) y otros muchos en general…</a:t>
            </a: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No conocía yo al grupo “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Allatola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jajaj</a:t>
            </a:r>
            <a:endParaRPr lang="es-ES" sz="40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gif015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Imagen-animada-Luna-22.gif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5947" y="1"/>
            <a:ext cx="917591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</a:t>
            </a:r>
            <a:r>
              <a:rPr lang="es-ES" sz="4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Digánme</a:t>
            </a: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las Fases de la </a:t>
            </a:r>
            <a:r>
              <a:rPr lang="es-ES" sz="4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LUna</a:t>
            </a:r>
            <a:endParaRPr lang="es-ES" sz="4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>
    <p:sndAc>
      <p:stSnd>
        <p:snd r:embed="rId2" name="no vamos a estudiar1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Interrogacion_girand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5157191"/>
            <a:ext cx="9144000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 “Luna llena”, Luna Nueva y menos cuarto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jajaj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332656"/>
            <a:ext cx="914400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P-Midan el segundo verso, escrito en la pizarra.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92696"/>
            <a:ext cx="9144000" cy="550920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 En el encerado unos 75 </a:t>
            </a:r>
            <a:r>
              <a:rPr lang="es-ES" sz="44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cms</a:t>
            </a: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, en el papel más o menos una cuarta..</a:t>
            </a:r>
          </a:p>
          <a:p>
            <a:pPr algn="ctr">
              <a:defRPr/>
            </a:pPr>
            <a:r>
              <a:rPr lang="es-ES" sz="4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Bueno (lo digo aproximado porque no me he traído el metro)</a:t>
            </a: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endParaRPr lang="es-ES" sz="44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No está mal para hacerlo a “ojo”¿eh?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pizarr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38" y="0"/>
            <a:ext cx="823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4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Algo de matemáticas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P-¿Cuáles son los nombres de los triángulos de acuerdo a sus ángulos?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1556793"/>
            <a:ext cx="8676455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Pitagoras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,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Aristoteles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y como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no,Erastotenes</a:t>
            </a:r>
            <a:endParaRPr lang="es-ES" sz="40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924944"/>
            <a:ext cx="709228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P-Qué es la Hipotenusa?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5536" y="3573015"/>
            <a:ext cx="8352928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R-Esa es la que está entre los dos “paletos”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" y="4869160"/>
            <a:ext cx="702027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P-Y un paralelogramo?</a:t>
            </a:r>
          </a:p>
        </p:txBody>
      </p:sp>
      <p:sp>
        <p:nvSpPr>
          <p:cNvPr id="7" name="6 Rectángulo"/>
          <p:cNvSpPr/>
          <p:nvPr/>
        </p:nvSpPr>
        <p:spPr>
          <a:xfrm>
            <a:off x="911382" y="5445225"/>
            <a:ext cx="7321235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R-Un aparato que sirve para pesar muy bien los “gramos”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risas17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332656"/>
            <a:ext cx="9144000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Y para terminar la lección….. </a:t>
            </a: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P-Escriba tres frases donde se aplica el termino “Ocio”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2276872"/>
            <a:ext cx="7524327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 Mi papá trabaja ociosamente</a:t>
            </a:r>
          </a:p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Él se “ocia” de su ventaja</a:t>
            </a:r>
          </a:p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Tengo un gran “ocio” al honor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293095"/>
            <a:ext cx="4860032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P-Cite Organismos Internacionales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5445225"/>
            <a:ext cx="6804247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R-”La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Oje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“Boyes Caos””Usa””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Uss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 y “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Uni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”……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404664"/>
            <a:ext cx="9144001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Policias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,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bomberos,socorristas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y cruz roja, la ITT y la Olimpiada de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Mexico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, la </a:t>
            </a:r>
            <a:r>
              <a:rPr lang="es-ES" sz="40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Oje,FIFA;UEFA;EU;NASA</a:t>
            </a:r>
            <a:r>
              <a:rPr lang="es-ES" sz="40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Y URSS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2348880"/>
            <a:ext cx="9144000" cy="440120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Te ha 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quedao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 </a:t>
            </a: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claroooo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..¿no?</a:t>
            </a:r>
          </a:p>
          <a:p>
            <a:pPr algn="ctr">
              <a:defRPr/>
            </a:pPr>
            <a:endParaRPr lang="es-ES" sz="40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Espero que hayas pasado un buen rato y te hayas reído a gusto…Esa es mi intención.</a:t>
            </a:r>
          </a:p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Estas sólo son algunas de las muchísimas respuestas disparatadas.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0"/>
            <a:ext cx="9144001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Sino los has leído, te recomiendo los dos libros de “La Antología del Disparate”….tienes la risa garantizada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805332" y="2967335"/>
            <a:ext cx="353334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Bicooossssss</a:t>
            </a: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…</a:t>
            </a:r>
          </a:p>
        </p:txBody>
      </p:sp>
      <p:sp>
        <p:nvSpPr>
          <p:cNvPr id="5" name="4 Cara sonriente"/>
          <p:cNvSpPr/>
          <p:nvPr/>
        </p:nvSpPr>
        <p:spPr>
          <a:xfrm>
            <a:off x="6227763" y="2924175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ara sonriente"/>
          <p:cNvSpPr/>
          <p:nvPr/>
        </p:nvSpPr>
        <p:spPr>
          <a:xfrm>
            <a:off x="7164388" y="2924175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ara sonriente"/>
          <p:cNvSpPr/>
          <p:nvPr/>
        </p:nvSpPr>
        <p:spPr>
          <a:xfrm>
            <a:off x="8172450" y="2924175"/>
            <a:ext cx="97155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820B7B5-AB08-4A4F-80DA-97E85DA0AD85}" type="datetime1">
              <a:rPr lang="es-ES" smtClean="0"/>
              <a:pPr>
                <a:defRPr/>
              </a:pPr>
              <a:t>13/12/2012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021388"/>
            <a:ext cx="2133600" cy="700087"/>
          </a:xfrm>
        </p:spPr>
        <p:txBody>
          <a:bodyPr/>
          <a:lstStyle/>
          <a:p>
            <a:pPr>
              <a:defRPr/>
            </a:pPr>
            <a:fld id="{72D116F0-B44E-4A4D-8298-9B8776374A75}" type="slidenum">
              <a:rPr lang="es-ES" smtClean="0"/>
              <a:pPr>
                <a:defRPr/>
              </a:pPr>
              <a:t>33</a:t>
            </a:fld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6588224" y="6021288"/>
            <a:ext cx="255577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Charo.zs</a:t>
            </a:r>
            <a:endParaRPr lang="es-ES" sz="40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" y="6093296"/>
            <a:ext cx="558011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0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14 Noviembre 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901</Words>
  <Application>Microsoft Office PowerPoint</Application>
  <PresentationFormat>Presentación en pantalla (4:3)</PresentationFormat>
  <Paragraphs>108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59</cp:revision>
  <dcterms:created xsi:type="dcterms:W3CDTF">2012-11-08T13:00:50Z</dcterms:created>
  <dcterms:modified xsi:type="dcterms:W3CDTF">2012-12-13T10:56:38Z</dcterms:modified>
</cp:coreProperties>
</file>