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8" r:id="rId3"/>
    <p:sldId id="310" r:id="rId4"/>
    <p:sldId id="307" r:id="rId5"/>
    <p:sldId id="308" r:id="rId6"/>
    <p:sldId id="267" r:id="rId7"/>
    <p:sldId id="268" r:id="rId8"/>
    <p:sldId id="257" r:id="rId9"/>
    <p:sldId id="328" r:id="rId10"/>
    <p:sldId id="306" r:id="rId11"/>
    <p:sldId id="344" r:id="rId12"/>
    <p:sldId id="302" r:id="rId13"/>
    <p:sldId id="298" r:id="rId14"/>
    <p:sldId id="301" r:id="rId15"/>
    <p:sldId id="316" r:id="rId16"/>
    <p:sldId id="300" r:id="rId17"/>
    <p:sldId id="299" r:id="rId18"/>
    <p:sldId id="259" r:id="rId19"/>
    <p:sldId id="265" r:id="rId20"/>
    <p:sldId id="305" r:id="rId21"/>
    <p:sldId id="312" r:id="rId22"/>
    <p:sldId id="331" r:id="rId23"/>
    <p:sldId id="333" r:id="rId24"/>
    <p:sldId id="336" r:id="rId25"/>
    <p:sldId id="332" r:id="rId26"/>
    <p:sldId id="335" r:id="rId27"/>
    <p:sldId id="314" r:id="rId28"/>
    <p:sldId id="258" r:id="rId29"/>
    <p:sldId id="293" r:id="rId30"/>
    <p:sldId id="330" r:id="rId31"/>
    <p:sldId id="329" r:id="rId32"/>
    <p:sldId id="311" r:id="rId33"/>
    <p:sldId id="313" r:id="rId34"/>
    <p:sldId id="339" r:id="rId35"/>
    <p:sldId id="303" r:id="rId36"/>
    <p:sldId id="309" r:id="rId37"/>
    <p:sldId id="334" r:id="rId38"/>
    <p:sldId id="315" r:id="rId39"/>
    <p:sldId id="338" r:id="rId40"/>
    <p:sldId id="337" r:id="rId41"/>
    <p:sldId id="342" r:id="rId42"/>
    <p:sldId id="340" r:id="rId43"/>
    <p:sldId id="341" r:id="rId44"/>
    <p:sldId id="345" r:id="rId45"/>
    <p:sldId id="346" r:id="rId46"/>
    <p:sldId id="349" r:id="rId47"/>
    <p:sldId id="343" r:id="rId48"/>
    <p:sldId id="348" r:id="rId49"/>
    <p:sldId id="347" r:id="rId50"/>
    <p:sldId id="351" r:id="rId51"/>
    <p:sldId id="350" r:id="rId52"/>
    <p:sldId id="353" r:id="rId53"/>
    <p:sldId id="304" r:id="rId54"/>
    <p:sldId id="356" r:id="rId55"/>
    <p:sldId id="352" r:id="rId56"/>
    <p:sldId id="355" r:id="rId57"/>
    <p:sldId id="367" r:id="rId58"/>
    <p:sldId id="360" r:id="rId59"/>
    <p:sldId id="357" r:id="rId60"/>
    <p:sldId id="364" r:id="rId61"/>
    <p:sldId id="366" r:id="rId62"/>
    <p:sldId id="354" r:id="rId63"/>
    <p:sldId id="363" r:id="rId64"/>
    <p:sldId id="358" r:id="rId65"/>
    <p:sldId id="359" r:id="rId66"/>
    <p:sldId id="361" r:id="rId67"/>
    <p:sldId id="362" r:id="rId68"/>
    <p:sldId id="365" r:id="rId69"/>
    <p:sldId id="369" r:id="rId70"/>
    <p:sldId id="370" r:id="rId7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+pzfj/g2pTqhL/Psl4UYPw" hashData="9z27NqeI83hN/olweYSRlSTR6v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8E842-8DFF-4A9F-9114-889BEFB479FE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F1BEF-C1A8-4A4B-8998-330A056758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55CE6-782E-4FC2-A879-10BE5C3832AC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C6DEE-6505-4C37-A809-F8A87D20AE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5659D-4373-46AD-A638-CD9665DA6D3E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DB1EF-7B94-45EB-BE1F-A7E12DA428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93311-11CD-4A11-8B1E-3984B4AE4454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F9DDE-FEF6-4619-8EB4-F5F80F42C0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45BF5-EF49-4851-A0D5-90CF35467363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F3FA2-C2A5-46F5-9E4E-134FA5AB47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C08C-F076-4C07-AFE4-CE1B9904B953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44F21-2820-49C5-8E47-CACB963E00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7327C-DE80-41E7-957A-5B47B1993FE5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B28DB-CB41-4F5C-9F22-E4A8A8E711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E0729-961D-4743-A212-19416B25B01C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48B77-AEEF-4F3C-AF77-431ACBF6C3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EC794-5123-4A14-A797-ECC9AA99D2F6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8C109-E95D-499E-9407-147D78E3B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52C5A-9063-4E5A-9F07-9B27802299E2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DDFB8-83FC-4BCC-9A73-3F5E5CC312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4E5C3-8954-465A-B796-6BFA165BD600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64CBB-07D3-43E8-9010-5BE5BC128F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191B36-475B-45C8-8654-8914E6D9FBEE}" type="datetimeFigureOut">
              <a:rPr lang="es-ES"/>
              <a:pPr>
                <a:defRPr/>
              </a:pPr>
              <a:t>30/08/2017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CA93DA-541E-4AD3-962D-43551B61BA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ahUKEwjHqY2SkOTVAhVFKFAKHZ41CmcQjRwIBw&amp;url=http://videosgraciososparawhatsapp.com/fotos-buenas-para-whatsapp-feliz-san-valentin/&amp;psig=AFQjCNET4Ym5uefdFFExAxLqlqjvu5ywbA&amp;ust=1503259674595239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ahUKEwjp1dGsleTVAhUGblAKHdd-D24QjRwIBw&amp;url=http://imageneschistosasdelmundo.com/tag/frases-cortas-de-chistes-para-matarse-de-risa/&amp;psig=AFQjCNF0LuDN-q-HTAbkYORErTjhfFmBRw&amp;ust=150326174799104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5.jpe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2993"/>
            <a:ext cx="6858000" cy="9144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4"/>
            <a:ext cx="6858000" cy="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3723" y="5611367"/>
            <a:ext cx="618613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57356" y="1643050"/>
            <a:ext cx="5306144" cy="5033681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FRASES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CORTAS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20299" y="5547179"/>
            <a:ext cx="2008837" cy="934064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4" y="188642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  <p:sndAc>
      <p:stSnd loop="1">
        <p:snd r:embed="rId2" name="ray connif-el manis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8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 l="1603" t="4274" r="2243" b="8119"/>
          <a:stretch>
            <a:fillRect/>
          </a:stretch>
        </p:blipFill>
        <p:spPr bwMode="auto">
          <a:xfrm>
            <a:off x="714347" y="500042"/>
            <a:ext cx="7736213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b="22964"/>
          <a:stretch>
            <a:fillRect/>
          </a:stretch>
        </p:blipFill>
        <p:spPr bwMode="auto">
          <a:xfrm>
            <a:off x="714348" y="500042"/>
            <a:ext cx="7715304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1701"/>
          <p:cNvPicPr>
            <a:picLocks noChangeAspect="1" noChangeArrowheads="1"/>
          </p:cNvPicPr>
          <p:nvPr/>
        </p:nvPicPr>
        <p:blipFill>
          <a:blip r:embed="rId3"/>
          <a:srcRect l="10753" t="21101" r="9677" b="22977"/>
          <a:stretch>
            <a:fillRect/>
          </a:stretch>
        </p:blipFill>
        <p:spPr bwMode="auto">
          <a:xfrm>
            <a:off x="714375" y="500063"/>
            <a:ext cx="7680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934 20160219 215309 todoimagenes"/>
          <p:cNvPicPr>
            <a:picLocks noChangeAspect="1" noChangeArrowheads="1"/>
          </p:cNvPicPr>
          <p:nvPr/>
        </p:nvPicPr>
        <p:blipFill>
          <a:blip r:embed="rId3"/>
          <a:srcRect l="4279" t="12833" r="4466" b="8745"/>
          <a:stretch>
            <a:fillRect/>
          </a:stretch>
        </p:blipFill>
        <p:spPr bwMode="auto">
          <a:xfrm>
            <a:off x="785813" y="571500"/>
            <a:ext cx="7572375" cy="559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046 20160222 152348"/>
          <p:cNvPicPr>
            <a:picLocks noChangeAspect="1" noChangeArrowheads="1"/>
          </p:cNvPicPr>
          <p:nvPr/>
        </p:nvPicPr>
        <p:blipFill>
          <a:blip r:embed="rId3"/>
          <a:srcRect l="8791" t="6593" r="7692" b="5495"/>
          <a:stretch>
            <a:fillRect/>
          </a:stretch>
        </p:blipFill>
        <p:spPr bwMode="auto">
          <a:xfrm>
            <a:off x="1571604" y="428604"/>
            <a:ext cx="607223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l="2778" t="3704" r="2778" b="1235"/>
          <a:stretch>
            <a:fillRect/>
          </a:stretch>
        </p:blipFill>
        <p:spPr bwMode="auto">
          <a:xfrm>
            <a:off x="714348" y="428604"/>
            <a:ext cx="7715304" cy="58242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857232"/>
            <a:ext cx="7072362" cy="5143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5319"/>
          <p:cNvPicPr>
            <a:picLocks noChangeAspect="1" noChangeArrowheads="1"/>
          </p:cNvPicPr>
          <p:nvPr/>
        </p:nvPicPr>
        <p:blipFill>
          <a:blip r:embed="rId3"/>
          <a:srcRect l="11765" t="7353" r="5882" b="7352"/>
          <a:stretch>
            <a:fillRect/>
          </a:stretch>
        </p:blipFill>
        <p:spPr bwMode="auto">
          <a:xfrm>
            <a:off x="1142975" y="785794"/>
            <a:ext cx="6858049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 b="5523"/>
          <a:stretch>
            <a:fillRect/>
          </a:stretch>
        </p:blipFill>
        <p:spPr bwMode="auto">
          <a:xfrm>
            <a:off x="714348" y="500041"/>
            <a:ext cx="7715304" cy="573688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>
              <a:alpha val="9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 l="5189" t="6667" r="7594" b="6666"/>
          <a:stretch>
            <a:fillRect/>
          </a:stretch>
        </p:blipFill>
        <p:spPr bwMode="auto">
          <a:xfrm>
            <a:off x="1214414" y="928670"/>
            <a:ext cx="6715172" cy="4815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6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 b="17293"/>
          <a:stretch>
            <a:fillRect/>
          </a:stretch>
        </p:blipFill>
        <p:spPr bwMode="auto">
          <a:xfrm>
            <a:off x="1214414" y="1000107"/>
            <a:ext cx="6613860" cy="478634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0" name="Picture 2" descr="Imagen relacionada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714356"/>
            <a:ext cx="4214842" cy="54055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t="23256" b="22965"/>
          <a:stretch>
            <a:fillRect/>
          </a:stretch>
        </p:blipFill>
        <p:spPr bwMode="auto">
          <a:xfrm>
            <a:off x="714348" y="500042"/>
            <a:ext cx="7690536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Ya no espero nada de nadie. Quien me piense, que me escriba. Quien me extrañe, que me busque. Quien me quiera que lo demuestre."/>
          <p:cNvPicPr>
            <a:picLocks noChangeAspect="1" noChangeArrowheads="1"/>
          </p:cNvPicPr>
          <p:nvPr/>
        </p:nvPicPr>
        <p:blipFill>
          <a:blip r:embed="rId3"/>
          <a:srcRect l="6897" t="9195" r="5746" b="10345"/>
          <a:stretch>
            <a:fillRect/>
          </a:stretch>
        </p:blipFill>
        <p:spPr bwMode="auto">
          <a:xfrm>
            <a:off x="1357290" y="714356"/>
            <a:ext cx="6643734" cy="513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No se si en mi vida he dado mucho o poco pero lo que si se es que todo lo di de corazon!!"/>
          <p:cNvPicPr>
            <a:picLocks noChangeAspect="1" noChangeArrowheads="1"/>
          </p:cNvPicPr>
          <p:nvPr/>
        </p:nvPicPr>
        <p:blipFill>
          <a:blip r:embed="rId3"/>
          <a:srcRect l="12522" t="21066" r="13857" b="23322"/>
          <a:stretch>
            <a:fillRect/>
          </a:stretch>
        </p:blipFill>
        <p:spPr bwMode="auto">
          <a:xfrm>
            <a:off x="714348" y="500042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18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500042"/>
            <a:ext cx="7715304" cy="57329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  <p:sndAc>
      <p:stSnd>
        <p:snd r:embed="rId2" name="[accordeon][musette]_aimable_accordéon_11 - petite fleur (slow)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2536"/>
          <p:cNvPicPr>
            <a:picLocks noChangeAspect="1" noChangeArrowheads="1"/>
          </p:cNvPicPr>
          <p:nvPr/>
        </p:nvPicPr>
        <p:blipFill>
          <a:blip r:embed="rId3"/>
          <a:srcRect l="4902" t="26003" r="5882" b="24881"/>
          <a:stretch>
            <a:fillRect/>
          </a:stretch>
        </p:blipFill>
        <p:spPr bwMode="auto">
          <a:xfrm>
            <a:off x="714347" y="500042"/>
            <a:ext cx="7786743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1862"/>
          <p:cNvPicPr>
            <a:picLocks noChangeAspect="1" noChangeArrowheads="1"/>
          </p:cNvPicPr>
          <p:nvPr/>
        </p:nvPicPr>
        <p:blipFill>
          <a:blip r:embed="rId3"/>
          <a:srcRect l="5396" t="7951" r="6610" b="19169"/>
          <a:stretch>
            <a:fillRect/>
          </a:stretch>
        </p:blipFill>
        <p:spPr bwMode="auto">
          <a:xfrm>
            <a:off x="857224" y="428604"/>
            <a:ext cx="7286676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4654"/>
          <p:cNvPicPr>
            <a:picLocks noChangeAspect="1" noChangeArrowheads="1"/>
          </p:cNvPicPr>
          <p:nvPr/>
        </p:nvPicPr>
        <p:blipFill>
          <a:blip r:embed="rId3"/>
          <a:srcRect l="2127" t="4159" r="4255" b="12661"/>
          <a:stretch>
            <a:fillRect/>
          </a:stretch>
        </p:blipFill>
        <p:spPr bwMode="auto">
          <a:xfrm>
            <a:off x="714348" y="500042"/>
            <a:ext cx="7715304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5385"/>
          <p:cNvPicPr>
            <a:picLocks noChangeAspect="1" noChangeArrowheads="1"/>
          </p:cNvPicPr>
          <p:nvPr/>
        </p:nvPicPr>
        <p:blipFill>
          <a:blip r:embed="rId3"/>
          <a:srcRect l="2239" t="4411" r="3731" b="5147"/>
          <a:stretch>
            <a:fillRect/>
          </a:stretch>
        </p:blipFill>
        <p:spPr bwMode="auto">
          <a:xfrm>
            <a:off x="785786" y="500042"/>
            <a:ext cx="7691491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676 20160219 215243 todoimagenes"/>
          <p:cNvPicPr>
            <a:picLocks noChangeAspect="1" noChangeArrowheads="1"/>
          </p:cNvPicPr>
          <p:nvPr/>
        </p:nvPicPr>
        <p:blipFill>
          <a:blip r:embed="rId3"/>
          <a:srcRect l="8555" t="11407" r="10170" b="10170"/>
          <a:stretch>
            <a:fillRect/>
          </a:stretch>
        </p:blipFill>
        <p:spPr bwMode="auto">
          <a:xfrm>
            <a:off x="785786" y="571480"/>
            <a:ext cx="757242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255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Muchas veces las personas no se dan cuenta todo lo que hacemos por ellas hasta que dejamos de hacerlo"/>
          <p:cNvPicPr>
            <a:picLocks noChangeAspect="1" noChangeArrowheads="1"/>
          </p:cNvPicPr>
          <p:nvPr/>
        </p:nvPicPr>
        <p:blipFill>
          <a:blip r:embed="rId3"/>
          <a:srcRect l="8511" t="15057" r="4256" b="25533"/>
          <a:stretch>
            <a:fillRect/>
          </a:stretch>
        </p:blipFill>
        <p:spPr bwMode="auto">
          <a:xfrm>
            <a:off x="714348" y="500042"/>
            <a:ext cx="77153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75" y="500063"/>
            <a:ext cx="7786688" cy="5715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291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2" descr="C:\Users\Jose Luis\Desktop\image (2).jpg"/>
          <p:cNvPicPr>
            <a:picLocks noChangeAspect="1" noChangeArrowheads="1"/>
          </p:cNvPicPr>
          <p:nvPr/>
        </p:nvPicPr>
        <p:blipFill>
          <a:blip r:embed="rId3"/>
          <a:srcRect l="10791" t="6537" r="19064" b="16608"/>
          <a:stretch>
            <a:fillRect/>
          </a:stretch>
        </p:blipFill>
        <p:spPr bwMode="auto">
          <a:xfrm>
            <a:off x="1785938" y="857250"/>
            <a:ext cx="5500687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No le temo al enemigo que me ataca, si no al falso amigo que me abraza !!!"/>
          <p:cNvPicPr>
            <a:picLocks noChangeAspect="1" noChangeArrowheads="1"/>
          </p:cNvPicPr>
          <p:nvPr/>
        </p:nvPicPr>
        <p:blipFill>
          <a:blip r:embed="rId3"/>
          <a:srcRect l="2778" t="18518" r="8333" b="21296"/>
          <a:stretch>
            <a:fillRect/>
          </a:stretch>
        </p:blipFill>
        <p:spPr bwMode="auto">
          <a:xfrm>
            <a:off x="1214414" y="1000108"/>
            <a:ext cx="685804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se Luis\Desktop\untitled.png"/>
          <p:cNvPicPr>
            <a:picLocks noChangeAspect="1" noChangeArrowheads="1"/>
          </p:cNvPicPr>
          <p:nvPr/>
        </p:nvPicPr>
        <p:blipFill>
          <a:blip r:embed="rId3"/>
          <a:srcRect l="3297" t="2744" r="3297" b="3942"/>
          <a:stretch>
            <a:fillRect/>
          </a:stretch>
        </p:blipFill>
        <p:spPr bwMode="auto">
          <a:xfrm>
            <a:off x="1214413" y="785794"/>
            <a:ext cx="6608015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Jose Luis\Desktop\images7EWM1VRT.jpg"/>
          <p:cNvPicPr>
            <a:picLocks noChangeAspect="1" noChangeArrowheads="1"/>
          </p:cNvPicPr>
          <p:nvPr/>
        </p:nvPicPr>
        <p:blipFill>
          <a:blip r:embed="rId3"/>
          <a:srcRect l="5965" t="5405" r="6943" b="9459"/>
          <a:stretch>
            <a:fillRect/>
          </a:stretch>
        </p:blipFill>
        <p:spPr bwMode="auto">
          <a:xfrm>
            <a:off x="1071538" y="714356"/>
            <a:ext cx="6929486" cy="5240418"/>
          </a:xfrm>
          <a:prstGeom prst="rect">
            <a:avLst/>
          </a:prstGeom>
          <a:noFill/>
          <a:ln w="73025">
            <a:solidFill>
              <a:srgbClr val="FF0000"/>
            </a:solidFill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se Luis\Desktop\image (4).jpg"/>
          <p:cNvPicPr>
            <a:picLocks noChangeAspect="1" noChangeArrowheads="1"/>
          </p:cNvPicPr>
          <p:nvPr/>
        </p:nvPicPr>
        <p:blipFill>
          <a:blip r:embed="rId3"/>
          <a:srcRect l="12245" t="7143" r="10204" b="8163"/>
          <a:stretch>
            <a:fillRect/>
          </a:stretch>
        </p:blipFill>
        <p:spPr bwMode="auto">
          <a:xfrm>
            <a:off x="1714480" y="714356"/>
            <a:ext cx="542928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 t="22500" b="20499"/>
          <a:stretch>
            <a:fillRect/>
          </a:stretch>
        </p:blipFill>
        <p:spPr bwMode="auto">
          <a:xfrm>
            <a:off x="1285852" y="1071546"/>
            <a:ext cx="6642434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2" descr="Resultado de imagen de FRASES CORTAS DE RISA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785794"/>
            <a:ext cx="7286676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539 20160219 215227 todoimagenes"/>
          <p:cNvPicPr>
            <a:picLocks noChangeAspect="1" noChangeArrowheads="1"/>
          </p:cNvPicPr>
          <p:nvPr/>
        </p:nvPicPr>
        <p:blipFill>
          <a:blip r:embed="rId3"/>
          <a:srcRect l="4552" t="9981" r="4468" b="7319"/>
          <a:stretch>
            <a:fillRect/>
          </a:stretch>
        </p:blipFill>
        <p:spPr bwMode="auto">
          <a:xfrm>
            <a:off x="714348" y="428604"/>
            <a:ext cx="7715304" cy="580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85786" y="500042"/>
            <a:ext cx="7643866" cy="5715040"/>
          </a:xfrm>
          <a:prstGeom prst="rect">
            <a:avLst/>
          </a:prstGeom>
          <a:solidFill>
            <a:srgbClr val="00B0F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8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 l="3750" t="4286" r="4374" b="3571"/>
          <a:stretch>
            <a:fillRect/>
          </a:stretch>
        </p:blipFill>
        <p:spPr bwMode="auto">
          <a:xfrm>
            <a:off x="714348" y="428604"/>
            <a:ext cx="7715304" cy="5767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44 20160222 152348"/>
          <p:cNvPicPr>
            <a:picLocks noChangeAspect="1" noChangeArrowheads="1"/>
          </p:cNvPicPr>
          <p:nvPr/>
        </p:nvPicPr>
        <p:blipFill>
          <a:blip r:embed="rId3"/>
          <a:srcRect l="6060" t="9091" r="8081" b="8080"/>
          <a:stretch>
            <a:fillRect/>
          </a:stretch>
        </p:blipFill>
        <p:spPr bwMode="auto">
          <a:xfrm>
            <a:off x="642910" y="500042"/>
            <a:ext cx="785818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se Luis\Desktop\image.jpg"/>
          <p:cNvPicPr>
            <a:picLocks noChangeAspect="1" noChangeArrowheads="1"/>
          </p:cNvPicPr>
          <p:nvPr/>
        </p:nvPicPr>
        <p:blipFill>
          <a:blip r:embed="rId4"/>
          <a:srcRect l="4241" t="5208" r="5631" b="6250"/>
          <a:stretch>
            <a:fillRect/>
          </a:stretch>
        </p:blipFill>
        <p:spPr bwMode="auto">
          <a:xfrm>
            <a:off x="1571604" y="642918"/>
            <a:ext cx="607223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  <p:sndAc>
      <p:stSnd>
        <p:snd r:embed="rId2" name="[accordeon][musette]_aimable_accordéon_03 - amor amor (bolero)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4097"/>
          <p:cNvPicPr>
            <a:picLocks noChangeAspect="1" noChangeArrowheads="1"/>
          </p:cNvPicPr>
          <p:nvPr/>
        </p:nvPicPr>
        <p:blipFill>
          <a:blip r:embed="rId3"/>
          <a:srcRect l="6122" t="9021" r="6123" b="10789"/>
          <a:stretch>
            <a:fillRect/>
          </a:stretch>
        </p:blipFill>
        <p:spPr bwMode="auto">
          <a:xfrm>
            <a:off x="714348" y="500042"/>
            <a:ext cx="764386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se Luis\Desktop\image (3).jpg"/>
          <p:cNvPicPr>
            <a:picLocks noChangeAspect="1" noChangeArrowheads="1"/>
          </p:cNvPicPr>
          <p:nvPr/>
        </p:nvPicPr>
        <p:blipFill>
          <a:blip r:embed="rId3"/>
          <a:srcRect l="4166" t="6250" r="5208" b="5208"/>
          <a:stretch>
            <a:fillRect/>
          </a:stretch>
        </p:blipFill>
        <p:spPr bwMode="auto">
          <a:xfrm>
            <a:off x="1571604" y="571480"/>
            <a:ext cx="621510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De poco sirve el amor cuando no existe el respeto en un matrimonio, En el matrimonio los sacrificios y la tolerancia se exigen a ambos, El mayor logro de una pareja es seguir juntos tras el matrimonio."/>
          <p:cNvPicPr>
            <a:picLocks noChangeAspect="1" noChangeArrowheads="1"/>
          </p:cNvPicPr>
          <p:nvPr/>
        </p:nvPicPr>
        <p:blipFill>
          <a:blip r:embed="rId3"/>
          <a:srcRect l="5435" t="6399" r="6522" b="9341"/>
          <a:stretch>
            <a:fillRect/>
          </a:stretch>
        </p:blipFill>
        <p:spPr bwMode="auto">
          <a:xfrm>
            <a:off x="714348" y="500042"/>
            <a:ext cx="778674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se Luis\Desktop\image (1).jpg"/>
          <p:cNvPicPr>
            <a:picLocks noChangeAspect="1" noChangeArrowheads="1"/>
          </p:cNvPicPr>
          <p:nvPr/>
        </p:nvPicPr>
        <p:blipFill>
          <a:blip r:embed="rId3"/>
          <a:srcRect l="17708" t="7162" r="14583" b="6883"/>
          <a:stretch>
            <a:fillRect/>
          </a:stretch>
        </p:blipFill>
        <p:spPr bwMode="auto">
          <a:xfrm>
            <a:off x="2428860" y="500042"/>
            <a:ext cx="464347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No te rindas, sigue creyendo en el amor."/>
          <p:cNvPicPr>
            <a:picLocks noChangeAspect="1" noChangeArrowheads="1"/>
          </p:cNvPicPr>
          <p:nvPr/>
        </p:nvPicPr>
        <p:blipFill>
          <a:blip r:embed="rId3"/>
          <a:srcRect l="3191" t="13830" r="4255" b="18085"/>
          <a:stretch>
            <a:fillRect/>
          </a:stretch>
        </p:blipFill>
        <p:spPr bwMode="auto">
          <a:xfrm>
            <a:off x="928662" y="785793"/>
            <a:ext cx="7000924" cy="515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9991"/>
          <p:cNvPicPr>
            <a:picLocks noChangeAspect="1" noChangeArrowheads="1"/>
          </p:cNvPicPr>
          <p:nvPr/>
        </p:nvPicPr>
        <p:blipFill>
          <a:blip r:embed="rId3"/>
          <a:srcRect l="16129" t="4225" r="13979" b="4936"/>
          <a:stretch>
            <a:fillRect/>
          </a:stretch>
        </p:blipFill>
        <p:spPr bwMode="auto">
          <a:xfrm>
            <a:off x="2285983" y="500042"/>
            <a:ext cx="4319507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7715304" cy="5429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7757548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6997"/>
          <p:cNvPicPr>
            <a:picLocks noChangeAspect="1" noChangeArrowheads="1"/>
          </p:cNvPicPr>
          <p:nvPr/>
        </p:nvPicPr>
        <p:blipFill>
          <a:blip r:embed="rId3"/>
          <a:srcRect l="2698" t="3975" r="4226" b="4593"/>
          <a:stretch>
            <a:fillRect/>
          </a:stretch>
        </p:blipFill>
        <p:spPr bwMode="auto">
          <a:xfrm>
            <a:off x="1214414" y="785794"/>
            <a:ext cx="650085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ivertid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857232"/>
            <a:ext cx="6500858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NUNCA TE OLVIDES LA VIDA ES UNA RUEDA TODA DA VUELTAS Y PEGA DONDE MAS DUELE"/>
          <p:cNvPicPr>
            <a:picLocks noChangeAspect="1" noChangeArrowheads="1"/>
          </p:cNvPicPr>
          <p:nvPr/>
        </p:nvPicPr>
        <p:blipFill>
          <a:blip r:embed="rId3"/>
          <a:srcRect l="4167" t="6666" r="4202" b="4444"/>
          <a:stretch>
            <a:fillRect/>
          </a:stretch>
        </p:blipFill>
        <p:spPr bwMode="auto">
          <a:xfrm>
            <a:off x="2191329" y="571480"/>
            <a:ext cx="4595249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79"/>
            <a:ext cx="7715304" cy="56297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8647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86116" y="1214422"/>
            <a:ext cx="2000264" cy="2857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1551"/>
          <p:cNvPicPr>
            <a:picLocks noChangeAspect="1" noChangeArrowheads="1"/>
          </p:cNvPicPr>
          <p:nvPr/>
        </p:nvPicPr>
        <p:blipFill>
          <a:blip r:embed="rId3"/>
          <a:srcRect l="8093" t="18551" r="5575" b="16519"/>
          <a:stretch>
            <a:fillRect/>
          </a:stretch>
        </p:blipFill>
        <p:spPr bwMode="auto">
          <a:xfrm>
            <a:off x="714348" y="571480"/>
            <a:ext cx="7715304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Soy de esas personas que le brinda tiempo a quien me lo pida, cariño a quien lo transmita y confianza a quien se lo gana"/>
          <p:cNvPicPr>
            <a:picLocks noChangeAspect="1" noChangeArrowheads="1"/>
          </p:cNvPicPr>
          <p:nvPr/>
        </p:nvPicPr>
        <p:blipFill>
          <a:blip r:embed="rId3"/>
          <a:srcRect l="4396" t="5494" r="4396" b="5495"/>
          <a:stretch>
            <a:fillRect/>
          </a:stretch>
        </p:blipFill>
        <p:spPr bwMode="auto">
          <a:xfrm>
            <a:off x="1500166" y="571480"/>
            <a:ext cx="607223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6281"/>
          <p:cNvPicPr>
            <a:picLocks noChangeAspect="1" noChangeArrowheads="1"/>
          </p:cNvPicPr>
          <p:nvPr/>
        </p:nvPicPr>
        <p:blipFill>
          <a:blip r:embed="rId3"/>
          <a:srcRect l="10631" t="3502" r="8036"/>
          <a:stretch>
            <a:fillRect/>
          </a:stretch>
        </p:blipFill>
        <p:spPr bwMode="auto">
          <a:xfrm rot="21248911">
            <a:off x="2111325" y="777491"/>
            <a:ext cx="4307289" cy="5202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3724"/>
          <p:cNvPicPr>
            <a:picLocks noChangeAspect="1" noChangeArrowheads="1"/>
          </p:cNvPicPr>
          <p:nvPr/>
        </p:nvPicPr>
        <p:blipFill>
          <a:blip r:embed="rId4"/>
          <a:srcRect l="2697" t="6625" r="2878" b="7244"/>
          <a:stretch>
            <a:fillRect/>
          </a:stretch>
        </p:blipFill>
        <p:spPr bwMode="auto">
          <a:xfrm>
            <a:off x="1357290" y="857231"/>
            <a:ext cx="6500858" cy="510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  <p:sndAc>
      <p:stSnd>
        <p:snd r:embed="rId2" name="[accordeon][musette]_aimable_sur un air - 14 - fascination (valse)(2).wav"/>
      </p:stSnd>
    </p:sndAc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ivertidas"/>
          <p:cNvPicPr>
            <a:picLocks noChangeAspect="1" noChangeArrowheads="1"/>
          </p:cNvPicPr>
          <p:nvPr/>
        </p:nvPicPr>
        <p:blipFill>
          <a:blip r:embed="rId3"/>
          <a:srcRect b="6866"/>
          <a:stretch>
            <a:fillRect/>
          </a:stretch>
        </p:blipFill>
        <p:spPr bwMode="auto">
          <a:xfrm>
            <a:off x="1000100" y="857232"/>
            <a:ext cx="7000924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597 20160219 215233 todoimagenes"/>
          <p:cNvPicPr>
            <a:picLocks noChangeAspect="1" noChangeArrowheads="1"/>
          </p:cNvPicPr>
          <p:nvPr/>
        </p:nvPicPr>
        <p:blipFill>
          <a:blip r:embed="rId3"/>
          <a:srcRect l="5703" t="10991" r="7319" b="17300"/>
          <a:stretch>
            <a:fillRect/>
          </a:stretch>
        </p:blipFill>
        <p:spPr bwMode="auto">
          <a:xfrm>
            <a:off x="1357290" y="928670"/>
            <a:ext cx="650085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00042"/>
            <a:ext cx="7715304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Solo triunfan los que persisten,caen,vuelven a levantarse,aprenden y siguen adelante,"/>
          <p:cNvPicPr>
            <a:picLocks noChangeAspect="1" noChangeArrowheads="1"/>
          </p:cNvPicPr>
          <p:nvPr/>
        </p:nvPicPr>
        <p:blipFill>
          <a:blip r:embed="rId3"/>
          <a:srcRect l="16471" t="5882" r="14118" b="8235"/>
          <a:stretch>
            <a:fillRect/>
          </a:stretch>
        </p:blipFill>
        <p:spPr bwMode="auto">
          <a:xfrm>
            <a:off x="2214546" y="642918"/>
            <a:ext cx="5214975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6699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3095"/>
          <p:cNvPicPr>
            <a:picLocks noChangeAspect="1" noChangeArrowheads="1"/>
          </p:cNvPicPr>
          <p:nvPr/>
        </p:nvPicPr>
        <p:blipFill>
          <a:blip r:embed="rId3"/>
          <a:srcRect l="7076" t="11111" r="8018" b="9722"/>
          <a:stretch>
            <a:fillRect/>
          </a:stretch>
        </p:blipFill>
        <p:spPr bwMode="auto">
          <a:xfrm>
            <a:off x="1285851" y="857232"/>
            <a:ext cx="6572297" cy="5000660"/>
          </a:xfrm>
          <a:prstGeom prst="rect">
            <a:avLst/>
          </a:prstGeom>
          <a:noFill/>
          <a:ln w="73025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7414"/>
          <p:cNvPicPr>
            <a:picLocks noChangeAspect="1" noChangeArrowheads="1"/>
          </p:cNvPicPr>
          <p:nvPr/>
        </p:nvPicPr>
        <p:blipFill>
          <a:blip r:embed="rId3"/>
          <a:srcRect l="8094" t="7951" r="9622" b="8568"/>
          <a:stretch>
            <a:fillRect/>
          </a:stretch>
        </p:blipFill>
        <p:spPr bwMode="auto">
          <a:xfrm>
            <a:off x="1500166" y="714356"/>
            <a:ext cx="607223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t="4054" b="1351"/>
          <a:stretch>
            <a:fillRect/>
          </a:stretch>
        </p:blipFill>
        <p:spPr bwMode="auto">
          <a:xfrm>
            <a:off x="1500166" y="857232"/>
            <a:ext cx="6215106" cy="5000660"/>
          </a:xfrm>
          <a:prstGeom prst="rect">
            <a:avLst/>
          </a:prstGeom>
          <a:noFill/>
          <a:ln w="73025">
            <a:solidFill>
              <a:srgbClr val="C00000"/>
            </a:solidFill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E RI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000108"/>
            <a:ext cx="6786610" cy="480147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ivertidas"/>
          <p:cNvPicPr>
            <a:picLocks noChangeAspect="1" noChangeArrowheads="1"/>
          </p:cNvPicPr>
          <p:nvPr/>
        </p:nvPicPr>
        <p:blipFill>
          <a:blip r:embed="rId3"/>
          <a:srcRect b="3658"/>
          <a:stretch>
            <a:fillRect/>
          </a:stretch>
        </p:blipFill>
        <p:spPr bwMode="auto">
          <a:xfrm>
            <a:off x="785785" y="571480"/>
            <a:ext cx="7622599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ivertid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000108"/>
            <a:ext cx="6765486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14348" y="500042"/>
            <a:ext cx="7715304" cy="5715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" name="Picture 2" descr="http://2.bp.blogspot.com/-JrKzQXRdWYo/Tx28jNGMV-I/AAAAAAAAD8o/EigJY0OTmgk/s1600/marco+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Resultado de imagen de frases cortas divertid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857232"/>
            <a:ext cx="6858048" cy="49149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3000" y="-1142993"/>
            <a:ext cx="6858000" cy="9144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394197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1" y="580392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0" y="501226"/>
            <a:ext cx="2801253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164916" y="925699"/>
            <a:ext cx="3498198" cy="442659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3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Hoy</a:t>
            </a:r>
            <a:r>
              <a:rPr lang="fr-FR" sz="3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3400" b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miércoles, 30 de agosto de 2017</a:t>
            </a:fld>
            <a:endParaRPr lang="es-ES" sz="3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Ahora</a:t>
            </a:r>
            <a:r>
              <a:rPr lang="fr-FR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fr-FR" sz="3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mismo</a:t>
            </a:r>
            <a:r>
              <a:rPr lang="fr-FR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3000" b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10:17</a:t>
            </a:fld>
            <a:r>
              <a:rPr lang="fr-FR" sz="3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h.</a:t>
            </a: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SES CORT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CORTAS</Template>
  <TotalTime>1</TotalTime>
  <Words>52</Words>
  <Application>Microsoft Office PowerPoint</Application>
  <PresentationFormat>Presentación en pantalla (4:3)</PresentationFormat>
  <Paragraphs>12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FRASES CORTAS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2017-08-30T08:17:07Z</dcterms:created>
  <dcterms:modified xsi:type="dcterms:W3CDTF">2017-08-30T08:18:49Z</dcterms:modified>
</cp:coreProperties>
</file>