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0"/>
  </p:notesMasterIdLst>
  <p:sldIdLst>
    <p:sldId id="269" r:id="rId3"/>
    <p:sldId id="307" r:id="rId4"/>
    <p:sldId id="315" r:id="rId5"/>
    <p:sldId id="314" r:id="rId6"/>
    <p:sldId id="313" r:id="rId7"/>
    <p:sldId id="312" r:id="rId8"/>
    <p:sldId id="310" r:id="rId9"/>
    <p:sldId id="309" r:id="rId10"/>
    <p:sldId id="311" r:id="rId11"/>
    <p:sldId id="305" r:id="rId12"/>
    <p:sldId id="303" r:id="rId13"/>
    <p:sldId id="301" r:id="rId14"/>
    <p:sldId id="300" r:id="rId15"/>
    <p:sldId id="291" r:id="rId16"/>
    <p:sldId id="297" r:id="rId17"/>
    <p:sldId id="296" r:id="rId18"/>
    <p:sldId id="290" r:id="rId19"/>
    <p:sldId id="295" r:id="rId20"/>
    <p:sldId id="294" r:id="rId21"/>
    <p:sldId id="292" r:id="rId22"/>
    <p:sldId id="289" r:id="rId23"/>
    <p:sldId id="288" r:id="rId24"/>
    <p:sldId id="287" r:id="rId25"/>
    <p:sldId id="285" r:id="rId26"/>
    <p:sldId id="284" r:id="rId27"/>
    <p:sldId id="283" r:id="rId28"/>
    <p:sldId id="337" r:id="rId29"/>
    <p:sldId id="339" r:id="rId30"/>
    <p:sldId id="282" r:id="rId31"/>
    <p:sldId id="281" r:id="rId32"/>
    <p:sldId id="280" r:id="rId33"/>
    <p:sldId id="279" r:id="rId34"/>
    <p:sldId id="278" r:id="rId35"/>
    <p:sldId id="277" r:id="rId36"/>
    <p:sldId id="276" r:id="rId37"/>
    <p:sldId id="275" r:id="rId38"/>
    <p:sldId id="274" r:id="rId39"/>
    <p:sldId id="272" r:id="rId40"/>
    <p:sldId id="271" r:id="rId41"/>
    <p:sldId id="270" r:id="rId42"/>
    <p:sldId id="273" r:id="rId43"/>
    <p:sldId id="268" r:id="rId44"/>
    <p:sldId id="266" r:id="rId45"/>
    <p:sldId id="265" r:id="rId46"/>
    <p:sldId id="262" r:id="rId47"/>
    <p:sldId id="261" r:id="rId48"/>
    <p:sldId id="263" r:id="rId49"/>
    <p:sldId id="336" r:id="rId50"/>
    <p:sldId id="335" r:id="rId51"/>
    <p:sldId id="329" r:id="rId52"/>
    <p:sldId id="333" r:id="rId53"/>
    <p:sldId id="332" r:id="rId54"/>
    <p:sldId id="330" r:id="rId55"/>
    <p:sldId id="334" r:id="rId56"/>
    <p:sldId id="331" r:id="rId57"/>
    <p:sldId id="267" r:id="rId58"/>
    <p:sldId id="340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f1aI2eZ2qFSFhVS3G8tbA" hashData="jPJZ5QqAdq/LjY3mpuGIaMZT6H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30" d="100"/>
          <a:sy n="30" d="100"/>
        </p:scale>
        <p:origin x="-1080" y="-8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2FBB49-2AF3-4B11-8415-36EDD6392043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CAF472-425D-4403-8124-8982FAF4B2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AF472-425D-4403-8124-8982FAF4B21D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389D0-8868-4943-9A50-AE0E1454D87F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EF44-5157-422B-AF1D-45231F8560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389D0-8868-4943-9A50-AE0E1454D87F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EF44-5157-422B-AF1D-45231F8560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389D0-8868-4943-9A50-AE0E1454D87F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EF44-5157-422B-AF1D-45231F8560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389D0-8868-4943-9A50-AE0E1454D87F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EF44-5157-422B-AF1D-45231F8560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389D0-8868-4943-9A50-AE0E1454D87F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EF44-5157-422B-AF1D-45231F8560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389D0-8868-4943-9A50-AE0E1454D87F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EF44-5157-422B-AF1D-45231F8560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389D0-8868-4943-9A50-AE0E1454D87F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EF44-5157-422B-AF1D-45231F8560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389D0-8868-4943-9A50-AE0E1454D87F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EF44-5157-422B-AF1D-45231F8560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389D0-8868-4943-9A50-AE0E1454D87F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EF44-5157-422B-AF1D-45231F8560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389D0-8868-4943-9A50-AE0E1454D87F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EF44-5157-422B-AF1D-45231F8560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389D0-8868-4943-9A50-AE0E1454D87F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EF44-5157-422B-AF1D-45231F8560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E0045-447F-4981-AD38-66644DA6AD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389D0-8868-4943-9A50-AE0E1454D87F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2AEF44-5157-422B-AF1D-45231F8560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33B19ED-7DF1-4E9B-B7CC-B3AD7988B70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2.png"/><Relationship Id="rId7" Type="http://schemas.openxmlformats.org/officeDocument/2006/relationships/image" Target="../media/image6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7" name="16 Imagen" descr="Imagen1.jpg"/>
          <p:cNvPicPr>
            <a:picLocks noChangeAspect="1"/>
          </p:cNvPicPr>
          <p:nvPr/>
        </p:nvPicPr>
        <p:blipFill>
          <a:blip r:embed="rId4"/>
          <a:srcRect l="3094" t="4166" r="4658" b="4166"/>
          <a:stretch>
            <a:fillRect/>
          </a:stretch>
        </p:blipFill>
        <p:spPr>
          <a:xfrm>
            <a:off x="-97415" y="-33903"/>
            <a:ext cx="9241415" cy="6891903"/>
          </a:xfrm>
          <a:prstGeom prst="rect">
            <a:avLst/>
          </a:prstGeom>
        </p:spPr>
      </p:pic>
      <p:sp>
        <p:nvSpPr>
          <p:cNvPr id="18" name="17 Lágrima"/>
          <p:cNvSpPr/>
          <p:nvPr/>
        </p:nvSpPr>
        <p:spPr>
          <a:xfrm rot="8270242">
            <a:off x="5055792" y="3799749"/>
            <a:ext cx="2136744" cy="2125100"/>
          </a:xfrm>
          <a:prstGeom prst="teardrop">
            <a:avLst>
              <a:gd name="adj" fmla="val 140330"/>
            </a:avLst>
          </a:prstGeom>
          <a:gradFill flip="none" rotWithShape="1">
            <a:gsLst>
              <a:gs pos="38000">
                <a:schemeClr val="accent6">
                  <a:lumMod val="75000"/>
                  <a:shade val="30000"/>
                  <a:satMod val="115000"/>
                  <a:alpha val="2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270242">
            <a:off x="5068002" y="2799617"/>
            <a:ext cx="2136744" cy="2125100"/>
          </a:xfrm>
          <a:prstGeom prst="teardrop">
            <a:avLst>
              <a:gd name="adj" fmla="val 140330"/>
            </a:avLst>
          </a:prstGeom>
          <a:gradFill flip="none" rotWithShape="1">
            <a:gsLst>
              <a:gs pos="38000">
                <a:schemeClr val="accent6">
                  <a:lumMod val="75000"/>
                  <a:shade val="30000"/>
                  <a:satMod val="115000"/>
                  <a:alpha val="2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70242">
            <a:off x="5068002" y="1370857"/>
            <a:ext cx="2136744" cy="2125100"/>
          </a:xfrm>
          <a:prstGeom prst="teardrop">
            <a:avLst>
              <a:gd name="adj" fmla="val 140330"/>
            </a:avLst>
          </a:prstGeom>
          <a:gradFill flip="none" rotWithShape="1">
            <a:gsLst>
              <a:gs pos="38000">
                <a:schemeClr val="accent6">
                  <a:lumMod val="75000"/>
                  <a:shade val="30000"/>
                  <a:satMod val="115000"/>
                  <a:alpha val="2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270242">
            <a:off x="5151650" y="84974"/>
            <a:ext cx="2136744" cy="2125100"/>
          </a:xfrm>
          <a:prstGeom prst="teardrop">
            <a:avLst>
              <a:gd name="adj" fmla="val 140330"/>
            </a:avLst>
          </a:prstGeom>
          <a:gradFill flip="none" rotWithShape="1">
            <a:gsLst>
              <a:gs pos="38000">
                <a:schemeClr val="accent6">
                  <a:lumMod val="75000"/>
                  <a:shade val="30000"/>
                  <a:satMod val="115000"/>
                  <a:alpha val="2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70242">
            <a:off x="2008378" y="3728312"/>
            <a:ext cx="2136744" cy="2125100"/>
          </a:xfrm>
          <a:prstGeom prst="teardrop">
            <a:avLst>
              <a:gd name="adj" fmla="val 140330"/>
            </a:avLst>
          </a:prstGeom>
          <a:gradFill flip="none" rotWithShape="1">
            <a:gsLst>
              <a:gs pos="38000">
                <a:schemeClr val="accent6">
                  <a:lumMod val="75000"/>
                  <a:shade val="30000"/>
                  <a:satMod val="115000"/>
                  <a:alpha val="2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70242">
            <a:off x="2079816" y="2656742"/>
            <a:ext cx="2136744" cy="2125100"/>
          </a:xfrm>
          <a:prstGeom prst="teardrop">
            <a:avLst>
              <a:gd name="adj" fmla="val 140330"/>
            </a:avLst>
          </a:prstGeom>
          <a:gradFill flip="none" rotWithShape="1">
            <a:gsLst>
              <a:gs pos="38000">
                <a:schemeClr val="accent6">
                  <a:lumMod val="75000"/>
                  <a:shade val="30000"/>
                  <a:satMod val="115000"/>
                  <a:alpha val="2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70242">
            <a:off x="2079816" y="1299420"/>
            <a:ext cx="2136744" cy="2125100"/>
          </a:xfrm>
          <a:prstGeom prst="teardrop">
            <a:avLst>
              <a:gd name="adj" fmla="val 140330"/>
            </a:avLst>
          </a:prstGeom>
          <a:gradFill flip="none" rotWithShape="1">
            <a:gsLst>
              <a:gs pos="38000">
                <a:schemeClr val="accent6">
                  <a:lumMod val="75000"/>
                  <a:shade val="30000"/>
                  <a:satMod val="115000"/>
                  <a:alpha val="2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70242">
            <a:off x="2151255" y="84974"/>
            <a:ext cx="2136744" cy="2125100"/>
          </a:xfrm>
          <a:prstGeom prst="teardrop">
            <a:avLst>
              <a:gd name="adj" fmla="val 140330"/>
            </a:avLst>
          </a:prstGeom>
          <a:gradFill flip="none" rotWithShape="1">
            <a:gsLst>
              <a:gs pos="38000">
                <a:schemeClr val="accent6">
                  <a:lumMod val="75000"/>
                  <a:shade val="30000"/>
                  <a:satMod val="115000"/>
                  <a:alpha val="2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Picture 20" descr="Rendered Image"/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571472" y="428604"/>
            <a:ext cx="2419350" cy="581026"/>
          </a:xfrm>
          <a:prstGeom prst="rect">
            <a:avLst/>
          </a:prstGeom>
          <a:noFill/>
        </p:spPr>
      </p:pic>
      <p:pic>
        <p:nvPicPr>
          <p:cNvPr id="27" name="Picture 22" descr="Rendered Image"/>
          <p:cNvPicPr>
            <a:picLocks noChangeAspect="1" noChangeArrowheads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3190257" y="500017"/>
            <a:ext cx="2076450" cy="581026"/>
          </a:xfrm>
          <a:prstGeom prst="rect">
            <a:avLst/>
          </a:prstGeom>
          <a:noFill/>
        </p:spPr>
      </p:pic>
      <p:pic>
        <p:nvPicPr>
          <p:cNvPr id="28" name="Picture 24" descr="Rendered Image"/>
          <p:cNvPicPr>
            <a:picLocks noChangeAspect="1" noChangeArrowheads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5333397" y="1142959"/>
            <a:ext cx="3333750" cy="581026"/>
          </a:xfrm>
          <a:prstGeom prst="rect">
            <a:avLst/>
          </a:prstGeom>
          <a:noFill/>
        </p:spPr>
      </p:pic>
      <p:sp>
        <p:nvSpPr>
          <p:cNvPr id="29" name="28 CuadroTexto"/>
          <p:cNvSpPr txBox="1"/>
          <p:nvPr/>
        </p:nvSpPr>
        <p:spPr>
          <a:xfrm>
            <a:off x="6572264" y="6072206"/>
            <a:ext cx="214501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de Raquel</a:t>
            </a:r>
            <a:endParaRPr lang="es-ES" sz="12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5000">
    <p:zoom/>
    <p:sndAc>
      <p:stSnd loop="1">
        <p:snd r:embed="rId3" name="Michael Jackson - They Don't Care About Us (DJ STUFF, DJ MATUYA REMIX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nny Baby Photoshop mr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Funny Baby Photoshop mr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nny_cat_pictu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funny_cat_pictu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nny-do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unny-do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nny-Monkey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unny-Monkey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unny-Monkey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nny-picture-443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pic>
        <p:nvPicPr>
          <p:cNvPr id="5" name="4 Imagen" descr="funny-picture-443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pic>
        <p:nvPicPr>
          <p:cNvPr id="6" name="5 Imagen" descr="funny-picture-443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71517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6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71517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Triángulo isósceles"/>
          <p:cNvSpPr/>
          <p:nvPr/>
        </p:nvSpPr>
        <p:spPr>
          <a:xfrm>
            <a:off x="0" y="5429264"/>
            <a:ext cx="1071538" cy="1428736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5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4357694"/>
            <a:ext cx="1071538" cy="1428736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5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0" y="3286124"/>
            <a:ext cx="1071538" cy="1428736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5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0" y="2357430"/>
            <a:ext cx="1071538" cy="1428736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5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0" y="1500198"/>
            <a:ext cx="1071538" cy="1428736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5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0" y="785794"/>
            <a:ext cx="1071538" cy="1428736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5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0" y="0"/>
            <a:ext cx="1071538" cy="1428736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5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8072462" y="5429264"/>
            <a:ext cx="1071538" cy="1428736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5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8072462" y="4357694"/>
            <a:ext cx="1071538" cy="1428736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5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8072462" y="3286124"/>
            <a:ext cx="1071538" cy="1428736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5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8072462" y="2357430"/>
            <a:ext cx="1071538" cy="1428736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5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8072462" y="1500198"/>
            <a:ext cx="1071538" cy="1428736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5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8072462" y="785794"/>
            <a:ext cx="1071538" cy="1428736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5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8072462" y="0"/>
            <a:ext cx="1071538" cy="1428736"/>
          </a:xfrm>
          <a:prstGeom prst="triangle">
            <a:avLst/>
          </a:prstGeom>
          <a:gradFill flip="none" rotWithShape="1">
            <a:gsLst>
              <a:gs pos="49000">
                <a:srgbClr val="C00000">
                  <a:shade val="30000"/>
                  <a:satMod val="115000"/>
                  <a:alpha val="5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8915749_68a0cffe238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98915749_68a0cffe238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298915749_68a0cffe238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shop-eccbc87e4b5ce2fe28308fd9f2a7baf3-12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929222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5" name="4 Imagen" descr="Imagen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3736" y="0"/>
            <a:ext cx="5076527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7136757"/>
          </a:xfrm>
          <a:prstGeom prst="rect">
            <a:avLst/>
          </a:prstGeom>
        </p:spPr>
      </p:pic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13675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81805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27" y="0"/>
            <a:ext cx="9114273" cy="6858000"/>
          </a:xfrm>
          <a:prstGeom prst="rect">
            <a:avLst/>
          </a:prstGeom>
        </p:spPr>
      </p:pic>
      <p:pic>
        <p:nvPicPr>
          <p:cNvPr id="5" name="4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27" y="0"/>
            <a:ext cx="9114273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0"/>
            <a:ext cx="4857784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3016" y="0"/>
            <a:ext cx="6837967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922"/>
            <a:ext cx="9144000" cy="6760156"/>
          </a:xfrm>
          <a:prstGeom prst="rect">
            <a:avLst/>
          </a:prstGeom>
        </p:spPr>
      </p:pic>
      <p:pic>
        <p:nvPicPr>
          <p:cNvPr id="5" name="4 Imagen" descr="Imagen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60156"/>
          </a:xfrm>
          <a:prstGeom prst="rect">
            <a:avLst/>
          </a:prstGeom>
        </p:spPr>
      </p:pic>
      <p:pic>
        <p:nvPicPr>
          <p:cNvPr id="6" name="5 Imagen" descr="Imagen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6015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Imagen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Marcador de contenido" descr="12660222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1266022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1266022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01343" y="0"/>
            <a:ext cx="5541314" cy="6858000"/>
          </a:xfr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Imagen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891" y="0"/>
            <a:ext cx="6840218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Imagen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4567" y="0"/>
            <a:ext cx="5014865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7" y="0"/>
            <a:ext cx="9135105" cy="6858000"/>
          </a:xfrm>
          <a:prstGeom prst="rect">
            <a:avLst/>
          </a:prstGeom>
        </p:spPr>
      </p:pic>
      <p:pic>
        <p:nvPicPr>
          <p:cNvPr id="5" name="4 Imagen" descr="Imagen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5" y="0"/>
            <a:ext cx="9135105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5" name="4 Imagen" descr="Imagen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5" name="4 Imagen" descr="Imagen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2" y="0"/>
            <a:ext cx="9117315" cy="6858000"/>
          </a:xfrm>
          <a:prstGeom prst="rect">
            <a:avLst/>
          </a:prstGeom>
        </p:spPr>
      </p:pic>
      <p:pic>
        <p:nvPicPr>
          <p:cNvPr id="5" name="4 Imagen" descr="Imagen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85" y="0"/>
            <a:ext cx="9117315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6" name="5 Imagen" descr="Imagen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65"/>
            <a:ext cx="9144000" cy="6846870"/>
          </a:xfrm>
          <a:prstGeom prst="rect">
            <a:avLst/>
          </a:prstGeom>
        </p:spPr>
      </p:pic>
      <p:pic>
        <p:nvPicPr>
          <p:cNvPr id="5" name="4 Imagen" descr="Imagen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0"/>
            <a:ext cx="9144000" cy="684687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920"/>
            <a:ext cx="9144000" cy="6820160"/>
          </a:xfrm>
          <a:prstGeom prst="rect">
            <a:avLst/>
          </a:prstGeom>
        </p:spPr>
      </p:pic>
      <p:pic>
        <p:nvPicPr>
          <p:cNvPr id="5" name="4 Imagen" descr="Imagen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840"/>
            <a:ext cx="9144000" cy="682016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rcRect l="2343" t="3141" r="2343" b="4716"/>
          <a:stretch>
            <a:fillRect/>
          </a:stretch>
        </p:blipFill>
        <p:spPr>
          <a:xfrm>
            <a:off x="0" y="0"/>
            <a:ext cx="9111594" cy="6858000"/>
          </a:xfrm>
          <a:prstGeom prst="rect">
            <a:avLst/>
          </a:prstGeom>
        </p:spPr>
      </p:pic>
      <p:pic>
        <p:nvPicPr>
          <p:cNvPr id="8" name="7 Imagen" descr="Imagen2.jpg"/>
          <p:cNvPicPr>
            <a:picLocks noChangeAspect="1"/>
          </p:cNvPicPr>
          <p:nvPr/>
        </p:nvPicPr>
        <p:blipFill>
          <a:blip r:embed="rId2"/>
          <a:srcRect l="2343" t="3141" r="2343" b="4716"/>
          <a:stretch>
            <a:fillRect/>
          </a:stretch>
        </p:blipFill>
        <p:spPr>
          <a:xfrm>
            <a:off x="0" y="0"/>
            <a:ext cx="9111594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74241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20000" contrast="40000"/>
          </a:blip>
          <a:srcRect/>
          <a:stretch>
            <a:fillRect/>
          </a:stretch>
        </p:blipFill>
        <p:spPr bwMode="auto">
          <a:xfrm rot="20662793">
            <a:off x="4513532" y="4071819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561031">
            <a:off x="5995235" y="4857760"/>
            <a:ext cx="3148765" cy="20002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Microsoft Office PowerPoint</Application>
  <PresentationFormat>Presentación en pantalla (4:3)</PresentationFormat>
  <Paragraphs>17</Paragraphs>
  <Slides>57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31</cp:revision>
  <dcterms:created xsi:type="dcterms:W3CDTF">2013-10-27T03:44:50Z</dcterms:created>
  <dcterms:modified xsi:type="dcterms:W3CDTF">2013-10-28T13:31:13Z</dcterms:modified>
</cp:coreProperties>
</file>