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0" r:id="rId3"/>
    <p:sldId id="294" r:id="rId4"/>
    <p:sldId id="299" r:id="rId5"/>
    <p:sldId id="285" r:id="rId6"/>
    <p:sldId id="292" r:id="rId7"/>
    <p:sldId id="295" r:id="rId8"/>
    <p:sldId id="298" r:id="rId9"/>
    <p:sldId id="301" r:id="rId10"/>
    <p:sldId id="262" r:id="rId11"/>
    <p:sldId id="297" r:id="rId12"/>
    <p:sldId id="293" r:id="rId13"/>
    <p:sldId id="296" r:id="rId14"/>
    <p:sldId id="288" r:id="rId15"/>
    <p:sldId id="291" r:id="rId16"/>
    <p:sldId id="290" r:id="rId17"/>
    <p:sldId id="289" r:id="rId18"/>
    <p:sldId id="287" r:id="rId19"/>
    <p:sldId id="286" r:id="rId20"/>
    <p:sldId id="284" r:id="rId21"/>
    <p:sldId id="282" r:id="rId22"/>
    <p:sldId id="280" r:id="rId23"/>
    <p:sldId id="320" r:id="rId24"/>
    <p:sldId id="279" r:id="rId25"/>
    <p:sldId id="319" r:id="rId26"/>
    <p:sldId id="278" r:id="rId27"/>
    <p:sldId id="276" r:id="rId28"/>
    <p:sldId id="277" r:id="rId29"/>
    <p:sldId id="275" r:id="rId30"/>
    <p:sldId id="274" r:id="rId31"/>
    <p:sldId id="273" r:id="rId32"/>
    <p:sldId id="272" r:id="rId33"/>
    <p:sldId id="270" r:id="rId34"/>
    <p:sldId id="268" r:id="rId35"/>
    <p:sldId id="269" r:id="rId36"/>
    <p:sldId id="271" r:id="rId37"/>
    <p:sldId id="267" r:id="rId38"/>
    <p:sldId id="266" r:id="rId39"/>
    <p:sldId id="265" r:id="rId40"/>
    <p:sldId id="264" r:id="rId41"/>
    <p:sldId id="263" r:id="rId42"/>
    <p:sldId id="321" r:id="rId43"/>
    <p:sldId id="261" r:id="rId44"/>
    <p:sldId id="260" r:id="rId45"/>
    <p:sldId id="315" r:id="rId46"/>
    <p:sldId id="259" r:id="rId47"/>
    <p:sldId id="311" r:id="rId48"/>
    <p:sldId id="313" r:id="rId49"/>
    <p:sldId id="316" r:id="rId50"/>
    <p:sldId id="308" r:id="rId51"/>
    <p:sldId id="312" r:id="rId52"/>
    <p:sldId id="314" r:id="rId53"/>
    <p:sldId id="310" r:id="rId54"/>
    <p:sldId id="309" r:id="rId55"/>
    <p:sldId id="307" r:id="rId56"/>
    <p:sldId id="305" r:id="rId57"/>
    <p:sldId id="304" r:id="rId58"/>
    <p:sldId id="303" r:id="rId59"/>
    <p:sldId id="318" r:id="rId60"/>
    <p:sldId id="258" r:id="rId61"/>
    <p:sldId id="302" r:id="rId62"/>
    <p:sldId id="322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gZlbjb7YFJitA53UYW9lA" hashData="XBc5CymLIVyQI5F6UxqM9kNIev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663300"/>
    <a:srgbClr val="993366"/>
    <a:srgbClr val="FF0180"/>
    <a:srgbClr val="660033"/>
    <a:srgbClr val="EBA415"/>
    <a:srgbClr val="CC0066"/>
    <a:srgbClr val="FFCCCC"/>
    <a:srgbClr val="FF99CC"/>
    <a:srgbClr val="FFD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5382" autoAdjust="0"/>
  </p:normalViewPr>
  <p:slideViewPr>
    <p:cSldViewPr>
      <p:cViewPr>
        <p:scale>
          <a:sx n="40" d="100"/>
          <a:sy n="40" d="100"/>
        </p:scale>
        <p:origin x="-876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26A6A-AA94-4A7A-840F-4579D7E6E6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4F10D-2736-4122-BB4D-184529EFB7D8}" type="datetimeFigureOut">
              <a:rPr lang="es-ES" smtClean="0"/>
              <a:pPr/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CEA2E-DD0A-449E-85F3-716ABBE5D8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EA5B62D-C0A2-4ECB-B91D-3846E59BACF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97570"/>
            </a:avLst>
          </a:prstGeom>
          <a:gradFill flip="none" rotWithShape="1">
            <a:gsLst>
              <a:gs pos="25000">
                <a:srgbClr val="3FFF9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97570"/>
            </a:avLst>
          </a:prstGeom>
          <a:gradFill flip="none" rotWithShape="1">
            <a:gsLst>
              <a:gs pos="25000">
                <a:srgbClr val="61FFA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1964537" y="1964537"/>
            <a:ext cx="6858000" cy="2928926"/>
          </a:xfrm>
          <a:prstGeom prst="trapezoid">
            <a:avLst>
              <a:gd name="adj" fmla="val 101737"/>
            </a:avLst>
          </a:prstGeom>
          <a:gradFill flip="none" rotWithShape="1">
            <a:gsLst>
              <a:gs pos="25000">
                <a:srgbClr val="4FFF9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 flipV="1">
            <a:off x="4250537" y="1964537"/>
            <a:ext cx="6858000" cy="2928926"/>
          </a:xfrm>
          <a:prstGeom prst="trapezoid">
            <a:avLst>
              <a:gd name="adj" fmla="val 101820"/>
            </a:avLst>
          </a:prstGeom>
          <a:gradFill flip="none" rotWithShape="1">
            <a:gsLst>
              <a:gs pos="25000">
                <a:srgbClr val="25FF8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857224" y="6215082"/>
            <a:ext cx="2752725" cy="257175"/>
          </a:xfrm>
          <a:prstGeom prst="rect">
            <a:avLst/>
          </a:prstGeom>
          <a:noFill/>
        </p:spPr>
      </p:pic>
      <p:pic>
        <p:nvPicPr>
          <p:cNvPr id="62468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42910" y="428604"/>
            <a:ext cx="2647950" cy="885825"/>
          </a:xfrm>
          <a:prstGeom prst="rect">
            <a:avLst/>
          </a:prstGeom>
          <a:noFill/>
        </p:spPr>
      </p:pic>
      <p:pic>
        <p:nvPicPr>
          <p:cNvPr id="62470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643306" y="428604"/>
            <a:ext cx="1885950" cy="885825"/>
          </a:xfrm>
          <a:prstGeom prst="rect">
            <a:avLst/>
          </a:prstGeom>
          <a:noFill/>
        </p:spPr>
      </p:pic>
      <p:pic>
        <p:nvPicPr>
          <p:cNvPr id="62472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643570" y="428604"/>
            <a:ext cx="3171825" cy="876300"/>
          </a:xfrm>
          <a:prstGeom prst="rect">
            <a:avLst/>
          </a:prstGeom>
          <a:noFill/>
        </p:spPr>
      </p:pic>
      <p:pic>
        <p:nvPicPr>
          <p:cNvPr id="13" name="1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  <p:sndAc>
      <p:stSnd loop="1">
        <p:snd r:embed="rId2" name="Selena Gomez &amp;amp; The Scene - Natural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y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238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6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r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rgbClr val="860000">
                  <a:shade val="67500"/>
                  <a:satMod val="115000"/>
                </a:srgbClr>
              </a:gs>
              <a:gs pos="100000">
                <a:srgbClr val="86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ut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5828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33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es graciosos funny animals perros gatos y otras mascot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42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or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003F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r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yf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84360" cy="6858000"/>
          </a:xfrm>
          <a:prstGeom prst="rect">
            <a:avLst/>
          </a:prstGeom>
          <a:solidFill>
            <a:srgbClr val="FF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68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u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66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434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860000">
                  <a:shade val="67500"/>
                  <a:satMod val="115000"/>
                </a:srgbClr>
              </a:gs>
              <a:gs pos="100000">
                <a:srgbClr val="86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0066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E0047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434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4240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333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17ED8">
              <a:alpha val="7333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8E0047">
              <a:alpha val="73000"/>
            </a:srgb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>
              <a:alpha val="73000"/>
            </a:srgb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8E0047">
              <a:alpha val="73000"/>
            </a:srgbClr>
          </a:solidFill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E0047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D507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66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C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02880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85000"/>
              <a:lumOff val="1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41305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00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78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A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302" y="0"/>
            <a:ext cx="687139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2" y="0"/>
            <a:ext cx="911731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D75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7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C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180">
              <a:alpha val="7333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lumOff val="50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BA41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7372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0033">
              <a:alpha val="7333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7333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ails-race-960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7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500562" y="0"/>
            <a:ext cx="4643438" cy="6858000"/>
          </a:xfrm>
          <a:prstGeom prst="moon">
            <a:avLst/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4429124" cy="6858000"/>
          </a:xfrm>
          <a:prstGeom prst="moon">
            <a:avLst/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84644">
            <a:off x="996192" y="4898167"/>
            <a:ext cx="2387024" cy="1500754"/>
          </a:xfrm>
          <a:prstGeom prst="rect">
            <a:avLst/>
          </a:prstGeom>
          <a:noFill/>
        </p:spPr>
      </p:pic>
      <p:pic>
        <p:nvPicPr>
          <p:cNvPr id="8" name="Picture 2" descr="http://pt.flash-screen.com/free-wallpaper/prodigious-rainbow-vector-wallpapers-perfectly-colored-your-life/bright-abstract-rainbow-wallpaper,1024x768,620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4" y="0"/>
            <a:ext cx="9136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</Template>
  <TotalTime>0</TotalTime>
  <Words>40</Words>
  <Application>Microsoft Office PowerPoint</Application>
  <PresentationFormat>Presentación en pantalla (4:3)</PresentationFormat>
  <Paragraphs>15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Presentación1ok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2014-06-10T13:05:07Z</dcterms:created>
  <dcterms:modified xsi:type="dcterms:W3CDTF">2014-06-10T13:06:18Z</dcterms:modified>
</cp:coreProperties>
</file>