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0" r:id="rId3"/>
    <p:sldId id="293" r:id="rId4"/>
    <p:sldId id="256" r:id="rId5"/>
    <p:sldId id="291" r:id="rId6"/>
    <p:sldId id="258" r:id="rId7"/>
    <p:sldId id="280" r:id="rId8"/>
    <p:sldId id="275" r:id="rId9"/>
    <p:sldId id="276" r:id="rId10"/>
    <p:sldId id="310" r:id="rId11"/>
    <p:sldId id="311" r:id="rId12"/>
    <p:sldId id="312" r:id="rId13"/>
    <p:sldId id="277" r:id="rId14"/>
    <p:sldId id="278" r:id="rId15"/>
    <p:sldId id="279" r:id="rId16"/>
    <p:sldId id="281" r:id="rId17"/>
    <p:sldId id="282" r:id="rId18"/>
    <p:sldId id="283" r:id="rId19"/>
    <p:sldId id="284" r:id="rId20"/>
    <p:sldId id="285" r:id="rId21"/>
    <p:sldId id="274" r:id="rId22"/>
    <p:sldId id="292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09" r:id="rId32"/>
    <p:sldId id="259" r:id="rId33"/>
    <p:sldId id="287" r:id="rId34"/>
    <p:sldId id="288" r:id="rId35"/>
    <p:sldId id="289" r:id="rId36"/>
    <p:sldId id="290" r:id="rId37"/>
    <p:sldId id="260" r:id="rId38"/>
    <p:sldId id="261" r:id="rId39"/>
    <p:sldId id="262" r:id="rId40"/>
    <p:sldId id="263" r:id="rId41"/>
    <p:sldId id="264" r:id="rId42"/>
    <p:sldId id="265" r:id="rId43"/>
    <p:sldId id="266" r:id="rId44"/>
    <p:sldId id="267" r:id="rId45"/>
    <p:sldId id="268" r:id="rId46"/>
    <p:sldId id="269" r:id="rId47"/>
    <p:sldId id="270" r:id="rId48"/>
    <p:sldId id="271" r:id="rId49"/>
    <p:sldId id="272" r:id="rId50"/>
    <p:sldId id="294" r:id="rId51"/>
    <p:sldId id="295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Y1KDgQek6qJfa2hhGoTbA" hashData="1fF8DdW6ARQ1DYYXs0c4uYoGRd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00DBA-758B-47E2-A1C8-2CDA3A383D17}" type="datetimeFigureOut">
              <a:rPr lang="es-ES" smtClean="0"/>
              <a:pPr/>
              <a:t>29/12/2015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1A38D-B132-4312-8C72-0AF3C08409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4000" contrast="94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1357290" y="6215082"/>
            <a:ext cx="2071702" cy="361949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 dirty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José Luis</a:t>
            </a:r>
          </a:p>
        </p:txBody>
      </p:sp>
      <p:sp>
        <p:nvSpPr>
          <p:cNvPr id="2" name="WordArt 5"/>
          <p:cNvSpPr>
            <a:spLocks noChangeArrowheads="1" noChangeShapeType="1" noTextEdit="1"/>
          </p:cNvSpPr>
          <p:nvPr/>
        </p:nvSpPr>
        <p:spPr bwMode="auto">
          <a:xfrm>
            <a:off x="2071670" y="1928802"/>
            <a:ext cx="5214974" cy="3857652"/>
          </a:xfrm>
          <a:prstGeom prst="rect">
            <a:avLst/>
          </a:prstGeom>
        </p:spPr>
        <p:txBody>
          <a:bodyPr wrap="none" fromWordArt="1">
            <a:prstTxWarp prst="textButton">
              <a:avLst>
                <a:gd name="adj" fmla="val 10800005"/>
              </a:avLst>
            </a:prstTxWarp>
          </a:bodyPr>
          <a:lstStyle/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latin typeface="Copperplate Gothic Bold" pitchFamily="34" charset="0"/>
                <a:ea typeface="Arial Unicode MS"/>
                <a:cs typeface="Arial Unicode MS"/>
              </a:rPr>
              <a:t>FELICES </a:t>
            </a:r>
          </a:p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latin typeface="Copperplate Gothic Bold" pitchFamily="34" charset="0"/>
                <a:ea typeface="Arial Unicode MS"/>
                <a:cs typeface="Arial Unicode MS"/>
              </a:rPr>
              <a:t>SUEÑOS</a:t>
            </a:r>
            <a:endParaRPr lang="es-ES" sz="3600" b="1" kern="10" spc="-36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1CDEF8"/>
              </a:solidFill>
              <a:latin typeface="Copperplate Gothic Bold" pitchFamily="34" charset="0"/>
              <a:ea typeface="Arial Unicode MS"/>
              <a:cs typeface="Arial Unicode MS"/>
            </a:endParaRPr>
          </a:p>
        </p:txBody>
      </p:sp>
      <p:pic>
        <p:nvPicPr>
          <p:cNvPr id="6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643578"/>
            <a:ext cx="794853" cy="100010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  <p:sndAc>
      <p:stSnd loop="1">
        <p:snd r:embed="rId2" name="SUSANAGARIBALDInoah_y_mi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  <p:bldP spid="2" grpId="0" animBg="1"/>
      <p:bldP spid="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4000" contrast="94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1357290" y="6215082"/>
            <a:ext cx="2071702" cy="361949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 dirty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José Luis</a:t>
            </a:r>
          </a:p>
        </p:txBody>
      </p:sp>
      <p:sp>
        <p:nvSpPr>
          <p:cNvPr id="2" name="WordArt 5"/>
          <p:cNvSpPr>
            <a:spLocks noChangeArrowheads="1" noChangeShapeType="1" noTextEdit="1"/>
          </p:cNvSpPr>
          <p:nvPr/>
        </p:nvSpPr>
        <p:spPr bwMode="auto">
          <a:xfrm>
            <a:off x="1428728" y="1428736"/>
            <a:ext cx="5929354" cy="3857652"/>
          </a:xfrm>
          <a:prstGeom prst="rect">
            <a:avLst/>
          </a:prstGeom>
        </p:spPr>
        <p:txBody>
          <a:bodyPr wrap="none" fromWordArt="1">
            <a:prstTxWarp prst="textButton">
              <a:avLst/>
            </a:prstTxWarp>
          </a:bodyPr>
          <a:lstStyle/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latin typeface="Copperplate Gothic Bold" pitchFamily="34" charset="0"/>
                <a:ea typeface="Arial Unicode MS"/>
                <a:cs typeface="Arial Unicode MS"/>
              </a:rPr>
              <a:t>Los  niños </a:t>
            </a:r>
          </a:p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latin typeface="Copperplate Gothic Bold" pitchFamily="34" charset="0"/>
                <a:ea typeface="Arial Unicode MS"/>
                <a:cs typeface="Arial Unicode MS"/>
              </a:rPr>
              <a:t>duermen </a:t>
            </a:r>
          </a:p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latin typeface="Copperplate Gothic Bold" pitchFamily="34" charset="0"/>
                <a:ea typeface="Arial Unicode MS"/>
                <a:cs typeface="Arial Unicode MS"/>
              </a:rPr>
              <a:t>Donde   sea</a:t>
            </a:r>
            <a:endParaRPr lang="es-ES" sz="3600" b="1" kern="10" spc="-36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1CDEF8"/>
              </a:solidFill>
              <a:latin typeface="Copperplate Gothic Bold" pitchFamily="34" charset="0"/>
              <a:ea typeface="Arial Unicode MS"/>
              <a:cs typeface="Arial Unicode MS"/>
            </a:endParaRPr>
          </a:p>
        </p:txBody>
      </p:sp>
      <p:pic>
        <p:nvPicPr>
          <p:cNvPr id="6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643578"/>
            <a:ext cx="794853" cy="100010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  <p:bldP spid="2" grpId="0" animBg="1"/>
      <p:bldP spid="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6000" contrast="10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85918" y="1285860"/>
            <a:ext cx="650084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i="1" dirty="0">
                <a:solidFill>
                  <a:srgbClr val="FFFF00"/>
                </a:solidFill>
              </a:rPr>
              <a:t>En las </a:t>
            </a:r>
            <a:r>
              <a:rPr lang="es-ES" sz="2400" i="1" dirty="0" smtClean="0">
                <a:solidFill>
                  <a:srgbClr val="FFFF00"/>
                </a:solidFill>
              </a:rPr>
              <a:t>siguientes imágenes </a:t>
            </a:r>
            <a:r>
              <a:rPr lang="es-ES" sz="2400" i="1" dirty="0">
                <a:solidFill>
                  <a:srgbClr val="FFFF00"/>
                </a:solidFill>
              </a:rPr>
              <a:t>podrán ver </a:t>
            </a:r>
            <a:r>
              <a:rPr lang="es-ES" sz="2400" b="1" i="1" dirty="0">
                <a:solidFill>
                  <a:srgbClr val="FFFF00"/>
                </a:solidFill>
              </a:rPr>
              <a:t>cómo los niños se pueden llegar a dormir en cualquier parte</a:t>
            </a:r>
            <a:r>
              <a:rPr lang="es-ES" sz="2400" i="1" dirty="0">
                <a:solidFill>
                  <a:srgbClr val="FFFF00"/>
                </a:solidFill>
              </a:rPr>
              <a:t> cuando tienen sueño. </a:t>
            </a:r>
            <a:r>
              <a:rPr lang="es-ES" sz="2400" b="1" i="1" dirty="0">
                <a:solidFill>
                  <a:srgbClr val="FFFF00"/>
                </a:solidFill>
              </a:rPr>
              <a:t>No importa el lugar donde estés</a:t>
            </a:r>
            <a:r>
              <a:rPr lang="es-ES" sz="2400" i="1" dirty="0">
                <a:solidFill>
                  <a:srgbClr val="FFFF00"/>
                </a:solidFill>
              </a:rPr>
              <a:t>, ni la ocasión en la que te encuentres, puedes  estar en el medio del supermercado y cuando te das cuenta, el niño se ha dormido. Porque a los niños no les importa el lugar, si tienen sueño, ellos se dormirán de cualquier forma.  </a:t>
            </a:r>
            <a:endParaRPr lang="es-ES" sz="2400" i="1" dirty="0" smtClean="0">
              <a:solidFill>
                <a:srgbClr val="FFFF00"/>
              </a:solidFill>
            </a:endParaRPr>
          </a:p>
          <a:p>
            <a:r>
              <a:rPr lang="es-ES" sz="2400" b="1" i="1" dirty="0" smtClean="0">
                <a:solidFill>
                  <a:srgbClr val="FFFF00"/>
                </a:solidFill>
              </a:rPr>
              <a:t>Los más </a:t>
            </a:r>
            <a:r>
              <a:rPr lang="es-ES" sz="2400" b="1" i="1" dirty="0">
                <a:solidFill>
                  <a:srgbClr val="FFFF00"/>
                </a:solidFill>
              </a:rPr>
              <a:t>graciosos que duermen de formas muy extrañas</a:t>
            </a:r>
            <a:r>
              <a:rPr lang="es-ES" sz="2400" i="1" dirty="0">
                <a:solidFill>
                  <a:srgbClr val="FFFF00"/>
                </a:solidFill>
              </a:rPr>
              <a:t>, hasta a veces me da a pensar en el dolor de cuello que tendrán al levantarse, parecen </a:t>
            </a:r>
            <a:r>
              <a:rPr lang="es-ES" sz="2400" i="1" dirty="0" smtClean="0">
                <a:solidFill>
                  <a:srgbClr val="FFFF00"/>
                </a:solidFill>
              </a:rPr>
              <a:t>súper </a:t>
            </a:r>
            <a:r>
              <a:rPr lang="es-ES" sz="2400" i="1" dirty="0">
                <a:solidFill>
                  <a:srgbClr val="FFFF00"/>
                </a:solidFill>
              </a:rPr>
              <a:t>flexibles.</a:t>
            </a:r>
          </a:p>
          <a:p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6000" contrast="10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86000" y="2967335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i="1" dirty="0" smtClean="0">
                <a:solidFill>
                  <a:srgbClr val="FFFF00"/>
                </a:solidFill>
              </a:rPr>
              <a:t>Realmente parecen verdaderos angelitos, conciliar el sueño es tan sencillo que cualquier lugar es ideal para dormir</a:t>
            </a:r>
            <a:endParaRPr lang="es-ES" sz="32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iles.genial.guru/files/news/part_3/38305/540955-R3L8T8D-650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38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285728"/>
            <a:ext cx="4398448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¿Podrías dormir de esta manera?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fanstudio.pe/wp-content/uploads/2015/09/nino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5657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57224" y="571480"/>
            <a:ext cx="2731838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Y así podrías dormir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cdn.playbuzz.com/cdn/8ec08f31-5aa9-4cd2-87de-c4397b4f9efb/d542ad4a-d5cb-4937-9ea9-b961f6fb89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1472" y="428604"/>
            <a:ext cx="3328796" cy="83099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Las tareas de transporte </a:t>
            </a:r>
          </a:p>
          <a:p>
            <a:r>
              <a:rPr lang="es-ES" sz="2400" b="1" dirty="0" smtClean="0"/>
              <a:t>son muy duras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ocompras.com/images/2013/12/Ostrich-Pillow-Junior-la-almohada-perfecta-para-la-siesta-de-los-ni%C3%B1os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7526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034" y="357166"/>
            <a:ext cx="2627964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Me canse de pintar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compra-con-nino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3461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596" y="357166"/>
            <a:ext cx="407196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YA VALE DE PONER COSAS  NO 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a356_s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70723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28794" y="500042"/>
            <a:ext cx="3036216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AHORA SALGO MAMA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nino-dormi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00100" y="571480"/>
            <a:ext cx="2701381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QUE SUEÑO TENGO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asumelol.com/wp-content/uploads/2014/05/ni%C3%B1os-durmiendo-en-sitios-extra%C3%B1os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45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14348" y="428604"/>
            <a:ext cx="3117007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Mama llévame al híper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cdn2.dominiomundial.com/wp-content/uploads/2014/12/sitios-raros-para-descansar-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2910" y="571480"/>
            <a:ext cx="2670859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No, no tengo sueño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50000" contrast="5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6866" name="Picture 2" descr="http://static.notinerd.com/wp-content/uploads/2015/06/2013.jpg"/>
          <p:cNvPicPr>
            <a:picLocks noChangeAspect="1" noChangeArrowheads="1"/>
          </p:cNvPicPr>
          <p:nvPr/>
        </p:nvPicPr>
        <p:blipFill>
          <a:blip r:embed="rId3"/>
          <a:srcRect b="8928"/>
          <a:stretch>
            <a:fillRect/>
          </a:stretch>
        </p:blipFill>
        <p:spPr bwMode="auto">
          <a:xfrm>
            <a:off x="1785918" y="5007"/>
            <a:ext cx="5643602" cy="685299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034" y="357166"/>
            <a:ext cx="4006738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Te has cepillado los dientes ya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NIÑOS DORMIDOS EN DIFERENTES LUGA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565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00364" y="214290"/>
            <a:ext cx="3786214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fontAlgn="base"/>
            <a:r>
              <a:rPr lang="es-ES" sz="2400" b="1" dirty="0" smtClean="0"/>
              <a:t>La hora de la siesta se </a:t>
            </a:r>
          </a:p>
          <a:p>
            <a:pPr fontAlgn="base"/>
            <a:r>
              <a:rPr lang="es-ES" sz="2400" b="1" dirty="0" smtClean="0"/>
              <a:t>respeta sea el lugar que sea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NIÑO DORMIDO EN LA TAZA DEL PAÑO TOCANDO SUS RODILL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565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500042"/>
            <a:ext cx="2846036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sz="2400" b="1" dirty="0" smtClean="0"/>
              <a:t>Se le asoma el topito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ESTE BEBÉ DUERME DE UNA FORMA MUY CURIO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565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142852"/>
            <a:ext cx="3238259" cy="83099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sz="2400" b="1" dirty="0" smtClean="0"/>
              <a:t>La cama no es </a:t>
            </a:r>
          </a:p>
          <a:p>
            <a:pPr fontAlgn="base"/>
            <a:r>
              <a:rPr lang="es-ES" sz="2400" b="1" dirty="0" smtClean="0"/>
              <a:t>proporcional a su sueño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50000" contrast="5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1986" name="Picture 2" descr="NIÑA SE QUEDO DORMIDA JUGANDO AL TRICICL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0"/>
            <a:ext cx="453043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28604"/>
            <a:ext cx="5573000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sz="2400" b="1" dirty="0" smtClean="0"/>
              <a:t> El triciclo es un buen lugar para descansar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NIÑA SE QUEDO DORMIDA EN LAS ESCALERAS DE LA CA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7703" y="0"/>
            <a:ext cx="948170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00042"/>
            <a:ext cx="3646832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sz="2400" b="1" dirty="0" smtClean="0"/>
              <a:t>Meditando en las escaleras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50000" contrast="5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http://asumelol.com/wp-content/uploads/2014/05/ni%C3%B1os-durmiendo-en-sitios-extra%C3%B1os-5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5647038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5720" y="357166"/>
            <a:ext cx="3826625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Ya no toco mas la harmónica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Cover-30-niños-que-fallan-al-esconderse-520x2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03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niño-dormido-en-el-coleg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9877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034" y="285728"/>
            <a:ext cx="3231654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Una lectura muy amena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4000" contrast="94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C:\Users\Jose Luis\Desktop\11113635_10204859758308381_1004963719699476996_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0"/>
            <a:ext cx="6706635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57224" y="571480"/>
            <a:ext cx="3097066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Aquí mismo estoy bien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-580726_w1020h450c1cx575cy156.jpg"/>
          <p:cNvPicPr>
            <a:picLocks noChangeAspect="1" noChangeArrowheads="1"/>
          </p:cNvPicPr>
          <p:nvPr/>
        </p:nvPicPr>
        <p:blipFill>
          <a:blip r:embed="rId2"/>
          <a:srcRect l="3472" r="3472"/>
          <a:stretch>
            <a:fillRect/>
          </a:stretch>
        </p:blipFill>
        <p:spPr bwMode="auto">
          <a:xfrm>
            <a:off x="-214346" y="0"/>
            <a:ext cx="9572692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1472" y="500042"/>
            <a:ext cx="2585131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Que felices los tres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627131390215994-gente-durmiendo.jpg"/>
          <p:cNvPicPr>
            <a:picLocks noChangeAspect="1" noChangeArrowheads="1"/>
          </p:cNvPicPr>
          <p:nvPr/>
        </p:nvPicPr>
        <p:blipFill>
          <a:blip r:embed="rId2"/>
          <a:srcRect l="11667" b="116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034" y="357166"/>
            <a:ext cx="2973122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No quiero ir a la cama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imagenes-de-graciosas-para-descargar-bebe-durmiendo.jpg"/>
          <p:cNvPicPr>
            <a:picLocks noChangeAspect="1" noChangeArrowheads="1"/>
          </p:cNvPicPr>
          <p:nvPr/>
        </p:nvPicPr>
        <p:blipFill>
          <a:blip r:embed="rId2"/>
          <a:srcRect l="8999" t="13962" b="10239"/>
          <a:stretch>
            <a:fillRect/>
          </a:stretch>
        </p:blipFill>
        <p:spPr bwMode="auto">
          <a:xfrm>
            <a:off x="0" y="0"/>
            <a:ext cx="912397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29388" y="500042"/>
            <a:ext cx="2155847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En las escaleras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4000" contrast="94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170" name="Picture 2" descr="C:\Users\Jose Luis\Desktop\ni_a_durmiendo_en_el_inodoro.jpg"/>
          <p:cNvPicPr>
            <a:picLocks noChangeAspect="1" noChangeArrowheads="1"/>
          </p:cNvPicPr>
          <p:nvPr/>
        </p:nvPicPr>
        <p:blipFill>
          <a:blip r:embed="rId3"/>
          <a:srcRect b="8071"/>
          <a:stretch>
            <a:fillRect/>
          </a:stretch>
        </p:blipFill>
        <p:spPr bwMode="auto">
          <a:xfrm>
            <a:off x="1500166" y="0"/>
            <a:ext cx="6215106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1538" y="428604"/>
            <a:ext cx="3148362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Estoy en el baño mama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durmiendo_en_las_escaleras.jpg"/>
          <p:cNvPicPr>
            <a:picLocks noChangeAspect="1" noChangeArrowheads="1"/>
          </p:cNvPicPr>
          <p:nvPr/>
        </p:nvPicPr>
        <p:blipFill>
          <a:blip r:embed="rId2"/>
          <a:srcRect b="11195"/>
          <a:stretch>
            <a:fillRect/>
          </a:stretch>
        </p:blipFill>
        <p:spPr bwMode="auto">
          <a:xfrm>
            <a:off x="-1" y="0"/>
            <a:ext cx="9182835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596" y="571480"/>
            <a:ext cx="3537635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Las escaleras donde mejor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bebe_dormido_juguetes.jpg"/>
          <p:cNvPicPr>
            <a:picLocks noChangeAspect="1" noChangeArrowheads="1"/>
          </p:cNvPicPr>
          <p:nvPr/>
        </p:nvPicPr>
        <p:blipFill>
          <a:blip r:embed="rId2"/>
          <a:srcRect b="11458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14348" y="500042"/>
            <a:ext cx="3173176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Encima de mis juguetes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4000" contrast="94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42" name="Picture 2" descr="C:\Users\Jose Luis\Desktop\thumbs_prikol00415.jpg"/>
          <p:cNvPicPr>
            <a:picLocks noChangeAspect="1" noChangeArrowheads="1"/>
          </p:cNvPicPr>
          <p:nvPr/>
        </p:nvPicPr>
        <p:blipFill>
          <a:blip r:embed="rId3"/>
          <a:srcRect b="11956"/>
          <a:stretch>
            <a:fillRect/>
          </a:stretch>
        </p:blipFill>
        <p:spPr bwMode="auto">
          <a:xfrm>
            <a:off x="1357290" y="0"/>
            <a:ext cx="6451595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7158" y="285728"/>
            <a:ext cx="2970172" cy="83099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/>
              <a:t>Cualquier silla es </a:t>
            </a:r>
          </a:p>
          <a:p>
            <a:pPr algn="ctr"/>
            <a:r>
              <a:rPr lang="es-ES" sz="2400" b="1" dirty="0" smtClean="0"/>
              <a:t>buena para descansar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iles.genial.guru/files/news/part_3/38305/540805-R3L8T8D-650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965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57166"/>
            <a:ext cx="4755276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Cuando ni el desayuno te despierta.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ABUELO LLEVAARRASTANDO A SU NIETO EN EL CARRI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6016" cy="7000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214290"/>
            <a:ext cx="3381439" cy="83099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sz="2400" b="1" dirty="0" smtClean="0"/>
              <a:t>Ve con tu abuelo decían, </a:t>
            </a:r>
          </a:p>
          <a:p>
            <a:pPr fontAlgn="base"/>
            <a:r>
              <a:rPr lang="es-ES" sz="2400" b="1" dirty="0" smtClean="0"/>
              <a:t>no pasa nada, decían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NIÑOS SE QUEDARON DORMIDOS COMIE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565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357166"/>
            <a:ext cx="4008213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sz="2400" b="1" dirty="0" smtClean="0"/>
              <a:t>Ellos sólo necesitan 5 minutos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UNA SOBREDOSIS DE AZUC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9969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571480"/>
            <a:ext cx="4067267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sz="2400" b="1" dirty="0" smtClean="0"/>
              <a:t>Tuvo una sobredosis de azúcar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50000" contrast="5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8130" name="Picture 2" descr="NIÑO DORMIDO SOBRE SUS LEG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1" y="0"/>
            <a:ext cx="45927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4414" y="500042"/>
            <a:ext cx="1965603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base"/>
            <a:r>
              <a:rPr lang="es-ES" sz="2400" b="1" dirty="0" smtClean="0"/>
              <a:t>Cama de </a:t>
            </a:r>
            <a:r>
              <a:rPr lang="es-ES" sz="2400" b="1" i="1" dirty="0" smtClean="0"/>
              <a:t>Lego</a:t>
            </a:r>
            <a:endParaRPr lang="es-ES" sz="2400" b="1" dirty="0"/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50000" contrast="5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7410" name="Picture 2" descr="http://files.genial.guru/files/news/part_3/38305/541105-R3L8T8D-650-o-KID-SLEEPING-AT-IKEA-faceboo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0"/>
            <a:ext cx="514745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28604"/>
            <a:ext cx="5574731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Salir de compras genera mucho cansancio.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files.genial.guru/files/news/part_3/38305/540555-R3L8T8D-650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761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57290" y="214290"/>
            <a:ext cx="4572000" cy="83099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sz="2400" b="1" dirty="0"/>
              <a:t>Quiso llegar a conocer a Papa Noel y se quedó dormido.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files.genial.guru/files/news/part_3/38305/540355-R3L8T8D-650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38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3504" y="428604"/>
            <a:ext cx="3369705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Elástica forma de dormir.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files.genial.guru/files/news/part_3/38305/540005-R3L8T8D-650-14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38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357166"/>
            <a:ext cx="2704202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¿Estarán dormidos?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files.genial.guru/files/news/part_3/38305/541055-R3L8T8D-650-img_5478ddc54c1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38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214290"/>
            <a:ext cx="3300968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¿Estás cómoda hija mía?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50000" contrast="5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2530" name="Picture 2" descr="http://files.genial.guru/files/news/part_3/38305/539655-R3L8T8D-650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3243" y="0"/>
            <a:ext cx="512379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71480"/>
            <a:ext cx="2990049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Dormir con equilibrio.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iles.genial.guru/files/news/part_3/38305/540205-R3L8T8D-650-16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386" y="0"/>
            <a:ext cx="915338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14290"/>
            <a:ext cx="3470950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Padre cuidando de su hijo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files.genial.guru/files/news/part_3/38305/541155-R3L8T8D-650-o-TIRED-GIRL-AIRPORT-SUITCASE-facebo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796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57290" y="142852"/>
            <a:ext cx="3786198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2400" b="1" dirty="0"/>
              <a:t>Papá me despiertas cuando estemos en la playa?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files.genial.guru/files/news/part_3/38305/540755-R3L8T8D-650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38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500042"/>
            <a:ext cx="4479881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Seguramente fue idea del padre…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50000" contrast="5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6626" name="Picture 2" descr="http://files.genial.guru/files/news/part_3/38305/539705-R3L8T8D-650-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0"/>
            <a:ext cx="650085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428604"/>
            <a:ext cx="5834098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El sueño te da cuando menos te lo imaginas.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files.genial.guru/files/news/part_3/38305/539905-R3L8T8D-650-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714356"/>
            <a:ext cx="2944973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Una siesta en el suelo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files.genial.guru/files/news/part_3/38305/540255-R3L8T8D-650-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8484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4414" y="285728"/>
            <a:ext cx="4942059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/>
              <a:t>Prefiero dormir con mi perro-peluche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files.genial.guru/files/news/part_3/38305/540455-R3L8T8D-650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3313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428604"/>
            <a:ext cx="4572000" cy="83099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sz="2400" b="1" dirty="0"/>
              <a:t>Durmiendo de una forma cómoda junto a mi padre.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4000" contrast="94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1214414" y="6215082"/>
            <a:ext cx="2143140" cy="361949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 dirty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José Luis</a:t>
            </a:r>
          </a:p>
        </p:txBody>
      </p:sp>
      <p:sp>
        <p:nvSpPr>
          <p:cNvPr id="2" name="WordArt 5"/>
          <p:cNvSpPr>
            <a:spLocks noChangeArrowheads="1" noChangeShapeType="1" noTextEdit="1"/>
          </p:cNvSpPr>
          <p:nvPr/>
        </p:nvSpPr>
        <p:spPr bwMode="auto">
          <a:xfrm>
            <a:off x="1785918" y="1000108"/>
            <a:ext cx="5929354" cy="4714908"/>
          </a:xfrm>
          <a:prstGeom prst="rect">
            <a:avLst/>
          </a:prstGeom>
        </p:spPr>
        <p:txBody>
          <a:bodyPr wrap="none" fromWordArt="1">
            <a:prstTxWarp prst="textButton">
              <a:avLst/>
            </a:prstTxWarp>
          </a:bodyPr>
          <a:lstStyle/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latin typeface="Copperplate Gothic Bold" pitchFamily="34" charset="0"/>
                <a:ea typeface="Arial Unicode MS"/>
                <a:cs typeface="Arial Unicode MS"/>
              </a:rPr>
              <a:t>Que   tengas   un  </a:t>
            </a:r>
          </a:p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latin typeface="Copperplate Gothic Bold" pitchFamily="34" charset="0"/>
                <a:ea typeface="Arial Unicode MS"/>
                <a:cs typeface="Arial Unicode MS"/>
              </a:rPr>
              <a:t>buen   </a:t>
            </a:r>
            <a:r>
              <a:rPr lang="es-ES" sz="3600" b="1" kern="10" spc="-360" dirty="0" err="1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latin typeface="Copperplate Gothic Bold" pitchFamily="34" charset="0"/>
                <a:ea typeface="Arial Unicode MS"/>
                <a:cs typeface="Arial Unicode MS"/>
              </a:rPr>
              <a:t>dia</a:t>
            </a:r>
            <a:endParaRPr lang="es-ES" sz="3600" b="1" kern="10" spc="-360" dirty="0" smtClean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1CDEF8"/>
              </a:solidFill>
              <a:latin typeface="Copperplate Gothic Bold" pitchFamily="34" charset="0"/>
              <a:ea typeface="Arial Unicode MS"/>
              <a:cs typeface="Arial Unicode MS"/>
            </a:endParaRPr>
          </a:p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latin typeface="Copperplate Gothic Bold" pitchFamily="34" charset="0"/>
                <a:ea typeface="Arial Unicode MS"/>
                <a:cs typeface="Arial Unicode MS"/>
              </a:rPr>
              <a:t>Un   fuerte   abrazo</a:t>
            </a:r>
            <a:endParaRPr lang="es-ES" sz="3600" b="1" kern="10" spc="-36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1CDEF8"/>
              </a:solidFill>
              <a:latin typeface="Copperplate Gothic Bold" pitchFamily="34" charset="0"/>
              <a:ea typeface="Arial Unicode MS"/>
              <a:cs typeface="Arial Unicode MS"/>
            </a:endParaRPr>
          </a:p>
        </p:txBody>
      </p:sp>
      <p:pic>
        <p:nvPicPr>
          <p:cNvPr id="6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643578"/>
            <a:ext cx="794853" cy="100010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  <p:bldP spid="2" grpId="0" animBg="1"/>
      <p:bldP spid="2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CES SUEÑ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FELICES SUEÑOS</Template>
  <TotalTime>5</TotalTime>
  <Words>316</Words>
  <Application>Microsoft Office PowerPoint</Application>
  <PresentationFormat>Presentación en pantalla (4:3)</PresentationFormat>
  <Paragraphs>66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FELICES SUEÑOS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2015-12-29T17:23:45Z</dcterms:created>
  <dcterms:modified xsi:type="dcterms:W3CDTF">2015-12-29T17:29:02Z</dcterms:modified>
</cp:coreProperties>
</file>