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sldIdLst>
    <p:sldId id="281" r:id="rId3"/>
    <p:sldId id="257" r:id="rId4"/>
    <p:sldId id="287" r:id="rId5"/>
    <p:sldId id="259" r:id="rId6"/>
    <p:sldId id="294" r:id="rId7"/>
    <p:sldId id="289" r:id="rId8"/>
    <p:sldId id="282" r:id="rId9"/>
    <p:sldId id="267" r:id="rId10"/>
    <p:sldId id="291" r:id="rId11"/>
    <p:sldId id="268" r:id="rId12"/>
    <p:sldId id="290" r:id="rId13"/>
    <p:sldId id="261" r:id="rId14"/>
    <p:sldId id="276" r:id="rId15"/>
    <p:sldId id="278" r:id="rId16"/>
    <p:sldId id="295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3oARWOzAwTUvAzgWbfU3Xw" hashData="1YsOpeXUWSQowAe2ETt1QpPyVL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910E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771E21-03ED-4DD0-B82B-9288C6F4A9B0}" type="datetimeFigureOut">
              <a:rPr lang="es-ES" smtClean="0"/>
              <a:pPr/>
              <a:t>28/03/2016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E96F46-2EC8-4A7F-A4F3-1083F84970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F8917-D7BC-4718-B7CA-C436F8FC3549}" type="datetimeFigureOut">
              <a:rPr lang="es-ES" smtClean="0"/>
              <a:pPr/>
              <a:t>28/03/2016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77962-81E5-4AA3-94B2-669EF90F13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F8917-D7BC-4718-B7CA-C436F8FC3549}" type="datetimeFigureOut">
              <a:rPr lang="es-ES" smtClean="0"/>
              <a:pPr/>
              <a:t>28/03/2016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77962-81E5-4AA3-94B2-669EF90F13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F8917-D7BC-4718-B7CA-C436F8FC3549}" type="datetimeFigureOut">
              <a:rPr lang="es-ES" smtClean="0"/>
              <a:pPr/>
              <a:t>28/03/2016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77962-81E5-4AA3-94B2-669EF90F13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F8917-D7BC-4718-B7CA-C436F8FC3549}" type="datetimeFigureOut">
              <a:rPr lang="es-ES" smtClean="0"/>
              <a:pPr/>
              <a:t>28/03/2016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77962-81E5-4AA3-94B2-669EF90F13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F8917-D7BC-4718-B7CA-C436F8FC3549}" type="datetimeFigureOut">
              <a:rPr lang="es-ES" smtClean="0"/>
              <a:pPr/>
              <a:t>28/03/2016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77962-81E5-4AA3-94B2-669EF90F13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F8917-D7BC-4718-B7CA-C436F8FC3549}" type="datetimeFigureOut">
              <a:rPr lang="es-ES" smtClean="0"/>
              <a:pPr/>
              <a:t>28/03/2016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77962-81E5-4AA3-94B2-669EF90F13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F8917-D7BC-4718-B7CA-C436F8FC3549}" type="datetimeFigureOut">
              <a:rPr lang="es-ES" smtClean="0"/>
              <a:pPr/>
              <a:t>28/03/2016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77962-81E5-4AA3-94B2-669EF90F13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F8917-D7BC-4718-B7CA-C436F8FC3549}" type="datetimeFigureOut">
              <a:rPr lang="es-ES" smtClean="0"/>
              <a:pPr/>
              <a:t>28/03/2016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77962-81E5-4AA3-94B2-669EF90F13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F8917-D7BC-4718-B7CA-C436F8FC3549}" type="datetimeFigureOut">
              <a:rPr lang="es-ES" smtClean="0"/>
              <a:pPr/>
              <a:t>28/03/2016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77962-81E5-4AA3-94B2-669EF90F13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F8917-D7BC-4718-B7CA-C436F8FC3549}" type="datetimeFigureOut">
              <a:rPr lang="es-ES" smtClean="0"/>
              <a:pPr/>
              <a:t>28/03/2016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77962-81E5-4AA3-94B2-669EF90F13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F8917-D7BC-4718-B7CA-C436F8FC3549}" type="datetimeFigureOut">
              <a:rPr lang="es-ES" smtClean="0"/>
              <a:pPr/>
              <a:t>28/03/2016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77962-81E5-4AA3-94B2-669EF90F13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9F8917-D7BC-4718-B7CA-C436F8FC3549}" type="datetimeFigureOut">
              <a:rPr lang="es-ES" smtClean="0"/>
              <a:pPr/>
              <a:t>28/03/2016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377962-81E5-4AA3-94B2-669EF90F13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9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gif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7.png"/><Relationship Id="rId18" Type="http://schemas.openxmlformats.org/officeDocument/2006/relationships/image" Target="../media/image3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3.png"/><Relationship Id="rId11" Type="http://schemas.openxmlformats.org/officeDocument/2006/relationships/image" Target="../media/image2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2.png"/><Relationship Id="rId9" Type="http://schemas.openxmlformats.org/officeDocument/2006/relationships/image" Target="../media/image2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api.ning.com/files/RdSHiM2OVExtBoegy4DYNLb31T897gzw856oILO8touwpYyXwBtKnuZIUE7gj2J1oUdSIDQDF2TfVMf7fajN1DUK-PaOrNSq/2836996abuelaconmquinadeescribirantiguasaisladoseniorseriedepersonas.jpg?width=479"/>
          <p:cNvPicPr>
            <a:picLocks noChangeAspect="1" noChangeArrowheads="1"/>
          </p:cNvPicPr>
          <p:nvPr/>
        </p:nvPicPr>
        <p:blipFill>
          <a:blip r:embed="rId3"/>
          <a:srcRect b="24313"/>
          <a:stretch>
            <a:fillRect/>
          </a:stretch>
        </p:blipFill>
        <p:spPr bwMode="auto">
          <a:xfrm>
            <a:off x="0" y="214290"/>
            <a:ext cx="4562475" cy="621510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4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80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285728"/>
            <a:ext cx="1025158" cy="72395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5661" name="Text Box 13"/>
          <p:cNvSpPr txBox="1">
            <a:spLocks noChangeArrowheads="1"/>
          </p:cNvSpPr>
          <p:nvPr/>
        </p:nvSpPr>
        <p:spPr bwMode="auto">
          <a:xfrm>
            <a:off x="357158" y="6286520"/>
            <a:ext cx="76811" cy="31537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endParaRPr lang="es-ES" b="1" i="1" dirty="0"/>
          </a:p>
        </p:txBody>
      </p:sp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57158" y="5857892"/>
            <a:ext cx="129646" cy="31537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357158" y="5715016"/>
            <a:ext cx="688145" cy="76698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3951477" y="2500306"/>
            <a:ext cx="269222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72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3714744" y="1357298"/>
            <a:ext cx="4714908" cy="221457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Experiencia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R</a:t>
            </a:r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eligiosa</a:t>
            </a:r>
            <a:endParaRPr lang="es-ES" sz="36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1071538" y="6072206"/>
            <a:ext cx="22288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4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  <a:endParaRPr lang="es-ES" sz="24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8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spd="med" advTm="9000">
    <p:random/>
    <p:sndAc>
      <p:stSnd loop="1">
        <p:snd r:embed="rId2" name="Guitare douce 3'10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643578"/>
            <a:ext cx="1214478" cy="992402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572000" y="1285860"/>
            <a:ext cx="385765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latin typeface="Agency FB" pitchFamily="34" charset="0"/>
              </a:rPr>
              <a:t>Querido nieto, El otro día tuve una experiencia religiosa increíble y que quiero compartir contigo.</a:t>
            </a:r>
            <a:br>
              <a:rPr lang="es-ES" sz="2400" b="1" dirty="0">
                <a:latin typeface="Agency FB" pitchFamily="34" charset="0"/>
              </a:rPr>
            </a:br>
            <a:r>
              <a:rPr lang="es-ES" sz="2400" b="1" dirty="0">
                <a:latin typeface="Agency FB" pitchFamily="34" charset="0"/>
              </a:rPr>
              <a:t/>
            </a:r>
            <a:br>
              <a:rPr lang="es-ES" sz="2400" b="1" dirty="0">
                <a:latin typeface="Agency FB" pitchFamily="34" charset="0"/>
              </a:rPr>
            </a:br>
            <a:r>
              <a:rPr lang="es-ES" sz="2400" b="1" dirty="0">
                <a:latin typeface="Agency FB" pitchFamily="34" charset="0"/>
              </a:rPr>
              <a:t>Fui a la librería cristiana y allí encontré una calcomanía para el auto que decía:</a:t>
            </a:r>
          </a:p>
          <a:p>
            <a:r>
              <a:rPr lang="es-ES" sz="2400" b="1" u="sng" dirty="0">
                <a:latin typeface="Agency FB" pitchFamily="34" charset="0"/>
              </a:rPr>
              <a:t>'TOCA LA BOCINA SI AMAS A </a:t>
            </a:r>
            <a:r>
              <a:rPr lang="es-ES" sz="2400" b="1" u="sng" dirty="0" smtClean="0">
                <a:latin typeface="Agency FB" pitchFamily="34" charset="0"/>
              </a:rPr>
              <a:t>DIOS</a:t>
            </a:r>
            <a:r>
              <a:rPr lang="es-ES" sz="2400" b="1" dirty="0" smtClean="0">
                <a:latin typeface="Agency FB" pitchFamily="34" charset="0"/>
              </a:rPr>
              <a:t>.</a:t>
            </a:r>
            <a:endParaRPr lang="es-ES" sz="2400" b="1" dirty="0">
              <a:latin typeface="Agency FB" pitchFamily="34" charset="0"/>
            </a:endParaRPr>
          </a:p>
          <a:p>
            <a:r>
              <a:rPr lang="es-ES" sz="2400" b="1" dirty="0">
                <a:latin typeface="Agency FB" pitchFamily="34" charset="0"/>
              </a:rPr>
              <a:t/>
            </a:r>
            <a:br>
              <a:rPr lang="es-ES" sz="2400" b="1" dirty="0">
                <a:latin typeface="Agency FB" pitchFamily="34" charset="0"/>
              </a:rPr>
            </a:br>
            <a:r>
              <a:rPr lang="es-ES" sz="2400" b="1" dirty="0">
                <a:latin typeface="Agency FB" pitchFamily="34" charset="0"/>
              </a:rPr>
              <a:t>Dado que había tenido un día muy malo, decidí comprarla y pegarla en el parachoques de mi coche.</a:t>
            </a:r>
          </a:p>
        </p:txBody>
      </p:sp>
      <p:pic>
        <p:nvPicPr>
          <p:cNvPr id="5" name="Picture 2" descr="http://api.ning.com/files/RdSHiM2OVExtBoegy4DYNLb31T897gzw856oILO8touwpYyXwBtKnuZIUE7gj2J1oUdSIDQDF2TfVMf7fajN1DUK-PaOrNSq/2836996abuelaconmquinadeescribirantiguasaisladoseniorseriedepersonas.jpg?width=479"/>
          <p:cNvPicPr>
            <a:picLocks noChangeAspect="1" noChangeArrowheads="1"/>
          </p:cNvPicPr>
          <p:nvPr/>
        </p:nvPicPr>
        <p:blipFill>
          <a:blip r:embed="rId3"/>
          <a:srcRect b="24313"/>
          <a:stretch>
            <a:fillRect/>
          </a:stretch>
        </p:blipFill>
        <p:spPr bwMode="auto">
          <a:xfrm>
            <a:off x="0" y="0"/>
            <a:ext cx="4562475" cy="621510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CF2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 advTm="1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cdn.tecnologia21.com/2011/12/anciana-pira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51AD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714348" y="928670"/>
            <a:ext cx="7715304" cy="492922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357290" y="1785926"/>
            <a:ext cx="6408737" cy="317711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928794" y="2571744"/>
            <a:ext cx="5214974" cy="1818223"/>
          </a:xfrm>
          <a:prstGeom prst="rect">
            <a:avLst/>
          </a:prstGeom>
          <a:solidFill>
            <a:srgbClr val="3CF22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71538" y="4214818"/>
            <a:ext cx="742952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>
                <a:latin typeface="Agency FB" pitchFamily="34" charset="0"/>
              </a:rPr>
              <a:t/>
            </a:r>
            <a:br>
              <a:rPr lang="es-ES" b="1" dirty="0">
                <a:latin typeface="Agency FB" pitchFamily="34" charset="0"/>
              </a:rPr>
            </a:br>
            <a:r>
              <a:rPr lang="es-ES" b="1" dirty="0">
                <a:latin typeface="Agency FB" pitchFamily="34" charset="0"/>
              </a:rPr>
              <a:t>Al salir conduciendo, llegué a un cruce de dos avenidas que estaba muy complicado, con muchos vehículos. La temperatura exterior era de 37 grados y era la hora de salida de las oficinas. Allí me quedé parada (porque la luz estaba roja), pensando en el Señor y en todas las cosas buenas que nos ha dado.</a:t>
            </a:r>
            <a:br>
              <a:rPr lang="es-ES" b="1" dirty="0">
                <a:latin typeface="Agency FB" pitchFamily="34" charset="0"/>
              </a:rPr>
            </a:br>
            <a:r>
              <a:rPr lang="es-ES" b="1" dirty="0">
                <a:latin typeface="Agency FB" pitchFamily="34" charset="0"/>
              </a:rPr>
              <a:t/>
            </a:r>
            <a:br>
              <a:rPr lang="es-ES" b="1" dirty="0">
                <a:latin typeface="Agency FB" pitchFamily="34" charset="0"/>
              </a:rPr>
            </a:br>
            <a:r>
              <a:rPr lang="es-ES" b="1" dirty="0">
                <a:latin typeface="Agency FB" pitchFamily="34" charset="0"/>
              </a:rPr>
              <a:t>No me di cuenta que la luz se había puesto en verde, pero descubrí que muchos otros aman al Señor porque inmediatamente comenzaron a sonar las bocinas.... Fue maravilloso!</a:t>
            </a:r>
            <a:br>
              <a:rPr lang="es-ES" b="1" dirty="0">
                <a:latin typeface="Agency FB" pitchFamily="34" charset="0"/>
              </a:rPr>
            </a:b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  <p:pic>
        <p:nvPicPr>
          <p:cNvPr id="3" name="Picture 2" descr="Eldy anciano ordenador cabecer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72600" cy="4214818"/>
          </a:xfrm>
          <a:prstGeom prst="rect">
            <a:avLst/>
          </a:prstGeom>
          <a:noFill/>
        </p:spPr>
      </p:pic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643578"/>
            <a:ext cx="1214478" cy="99240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22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practicatest.com/views/layout/default/img/temario/B/T24/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658688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/>
          </a:p>
        </p:txBody>
      </p:sp>
      <p:sp>
        <p:nvSpPr>
          <p:cNvPr id="4" name="3 Rectángulo"/>
          <p:cNvSpPr/>
          <p:nvPr/>
        </p:nvSpPr>
        <p:spPr>
          <a:xfrm>
            <a:off x="571472" y="500042"/>
            <a:ext cx="7929618" cy="5643602"/>
          </a:xfrm>
          <a:prstGeom prst="rect">
            <a:avLst/>
          </a:prstGeom>
          <a:solidFill>
            <a:srgbClr val="3CF22E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071538" y="1142984"/>
            <a:ext cx="6858048" cy="4480453"/>
          </a:xfrm>
          <a:prstGeom prst="rect">
            <a:avLst/>
          </a:prstGeom>
          <a:solidFill>
            <a:srgbClr val="351AD8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api.ning.com/files/kuXF-QeLAAHjjp4Hl*tk8yVbVfqOsB1wJVeS*LI12kpNp*AjZ8g1GTUTIYRtnx-I-gQqhIlEKcqK9MFn01Bm3HCZsMHR1IZ-/olddriverL2608_468x3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0170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3429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6763" cy="335756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630737" y="3357561"/>
            <a:ext cx="4513263" cy="350043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3428999"/>
            <a:ext cx="4702176" cy="342900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http://www.abc.es/Media/201407/08/1-anciana--644x36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0334" cy="6858000"/>
          </a:xfrm>
          <a:prstGeom prst="rect">
            <a:avLst/>
          </a:prstGeom>
          <a:noFill/>
        </p:spPr>
      </p:pic>
      <p:sp>
        <p:nvSpPr>
          <p:cNvPr id="7" name="6 Rombo"/>
          <p:cNvSpPr/>
          <p:nvPr/>
        </p:nvSpPr>
        <p:spPr>
          <a:xfrm>
            <a:off x="0" y="-214338"/>
            <a:ext cx="9138240" cy="7286676"/>
          </a:xfrm>
          <a:prstGeom prst="diamond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>
              <a:rot lat="0" lon="0" rev="2400000"/>
            </a:lightRig>
          </a:scene3d>
          <a:sp3d>
            <a:bevelT w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8" name="7 Triángulo rectángulo"/>
          <p:cNvSpPr/>
          <p:nvPr/>
        </p:nvSpPr>
        <p:spPr>
          <a:xfrm flipV="1">
            <a:off x="0" y="0"/>
            <a:ext cx="4355976" cy="3357558"/>
          </a:xfrm>
          <a:prstGeom prst="rtTriangl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4643438" y="2"/>
            <a:ext cx="4494802" cy="3428997"/>
          </a:xfrm>
          <a:prstGeom prst="rtTriangl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10" name="9 Triángulo rectángulo"/>
          <p:cNvSpPr/>
          <p:nvPr/>
        </p:nvSpPr>
        <p:spPr>
          <a:xfrm>
            <a:off x="0" y="3500435"/>
            <a:ext cx="4355976" cy="3357565"/>
          </a:xfrm>
          <a:prstGeom prst="rtTriangl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11" name="10 Triángulo rectángulo"/>
          <p:cNvSpPr/>
          <p:nvPr/>
        </p:nvSpPr>
        <p:spPr>
          <a:xfrm flipH="1">
            <a:off x="4714876" y="3214662"/>
            <a:ext cx="4429124" cy="3643338"/>
          </a:xfrm>
          <a:prstGeom prst="rtTriangl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71472" y="1500174"/>
            <a:ext cx="535785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>
                <a:latin typeface="Agency FB" pitchFamily="34" charset="0"/>
              </a:rPr>
              <a:t/>
            </a:r>
            <a:br>
              <a:rPr lang="es-ES" b="1" dirty="0">
                <a:latin typeface="Agency FB" pitchFamily="34" charset="0"/>
              </a:rPr>
            </a:br>
            <a:r>
              <a:rPr lang="es-ES" b="1" dirty="0">
                <a:latin typeface="Agency FB" pitchFamily="34" charset="0"/>
              </a:rPr>
              <a:t>La persona que estaba detrás de mi auto era sin duda muy religiosa, ya que tocaba la bocina sin parar y gritaba: 'Dale, por el amor de Dios...!!!'.</a:t>
            </a:r>
            <a:br>
              <a:rPr lang="es-ES" b="1" dirty="0">
                <a:latin typeface="Agency FB" pitchFamily="34" charset="0"/>
              </a:rPr>
            </a:br>
            <a:r>
              <a:rPr lang="es-ES" b="1" dirty="0">
                <a:latin typeface="Agency FB" pitchFamily="34" charset="0"/>
              </a:rPr>
              <a:t/>
            </a:r>
            <a:br>
              <a:rPr lang="es-ES" b="1" dirty="0">
                <a:latin typeface="Agency FB" pitchFamily="34" charset="0"/>
              </a:rPr>
            </a:br>
            <a:r>
              <a:rPr lang="es-ES" b="1" dirty="0">
                <a:latin typeface="Agency FB" pitchFamily="34" charset="0"/>
              </a:rPr>
              <a:t>Dirigidos por él, todos hacían sonar la bocina. Yo les sonreí y los saludaba con la mano a través de la ventanilla, totalmente emocionada.</a:t>
            </a:r>
            <a:br>
              <a:rPr lang="es-ES" b="1" dirty="0">
                <a:latin typeface="Agency FB" pitchFamily="34" charset="0"/>
              </a:rPr>
            </a:br>
            <a:r>
              <a:rPr lang="es-ES" b="1" dirty="0">
                <a:latin typeface="Agency FB" pitchFamily="34" charset="0"/>
              </a:rPr>
              <a:t/>
            </a:r>
            <a:br>
              <a:rPr lang="es-ES" b="1" dirty="0">
                <a:latin typeface="Agency FB" pitchFamily="34" charset="0"/>
              </a:rPr>
            </a:br>
            <a:r>
              <a:rPr lang="es-ES" b="1" dirty="0">
                <a:latin typeface="Agency FB" pitchFamily="34" charset="0"/>
              </a:rPr>
              <a:t>Vi que otro muchacho me saludaba de una manera muy particular levantando solo el dedo medio de la mano. Le pregunté a </a:t>
            </a:r>
            <a:r>
              <a:rPr lang="es-ES" b="1" dirty="0" err="1">
                <a:latin typeface="Agency FB" pitchFamily="34" charset="0"/>
              </a:rPr>
              <a:t>Betito</a:t>
            </a:r>
            <a:r>
              <a:rPr lang="es-ES" b="1" dirty="0">
                <a:latin typeface="Agency FB" pitchFamily="34" charset="0"/>
              </a:rPr>
              <a:t> mi otro nieto, que estaba conmigo, qué quería decir ese saludo.</a:t>
            </a:r>
            <a:br>
              <a:rPr lang="es-ES" b="1" dirty="0">
                <a:latin typeface="Agency FB" pitchFamily="34" charset="0"/>
              </a:rPr>
            </a:br>
            <a:r>
              <a:rPr lang="es-ES" b="1" dirty="0">
                <a:latin typeface="Agency FB" pitchFamily="34" charset="0"/>
              </a:rPr>
              <a:t/>
            </a:r>
            <a:br>
              <a:rPr lang="es-ES" b="1" dirty="0">
                <a:latin typeface="Agency FB" pitchFamily="34" charset="0"/>
              </a:rPr>
            </a:br>
            <a:r>
              <a:rPr lang="es-ES" b="1" dirty="0">
                <a:latin typeface="Agency FB" pitchFamily="34" charset="0"/>
              </a:rPr>
              <a:t>Me contesto que era 'un saludo hawaiano' de buena suerte.</a:t>
            </a:r>
            <a:br>
              <a:rPr lang="es-ES" b="1" dirty="0">
                <a:latin typeface="Agency FB" pitchFamily="34" charset="0"/>
              </a:rPr>
            </a:b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  <p:pic>
        <p:nvPicPr>
          <p:cNvPr id="3" name="Picture 2" descr="http://us.123rf.com/450wm/fotoarts/fotoarts1010/fotoarts101000016/8021419-una-mujer-rubia-madura-hermosa-sonriente-mostrando-su-dedo-medio-fotografiado-con-cielo-nublado-en-s.jpg?ver=6"/>
          <p:cNvPicPr>
            <a:picLocks noChangeAspect="1" noChangeArrowheads="1"/>
          </p:cNvPicPr>
          <p:nvPr/>
        </p:nvPicPr>
        <p:blipFill>
          <a:blip r:embed="rId2"/>
          <a:srcRect l="64287" b="35622"/>
          <a:stretch>
            <a:fillRect/>
          </a:stretch>
        </p:blipFill>
        <p:spPr bwMode="auto">
          <a:xfrm>
            <a:off x="5643570" y="0"/>
            <a:ext cx="3357586" cy="4800727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643578"/>
            <a:ext cx="1214478" cy="99240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2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api.ning.com/files/rtV9dCMucKZHZNPHRzhw22D8dGs*F-3tPrJ2idEqSrIxUL6bbOUUOAyAR8ghozEWdEUG4wTw4tD5xFzdKygvUMicGChy8yLQ/abuel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651" cy="6858000"/>
          </a:xfrm>
          <a:prstGeom prst="rect">
            <a:avLst/>
          </a:prstGeom>
          <a:noFill/>
        </p:spPr>
      </p:pic>
      <p:sp>
        <p:nvSpPr>
          <p:cNvPr id="3" name="2 Triángulo isósceles"/>
          <p:cNvSpPr/>
          <p:nvPr/>
        </p:nvSpPr>
        <p:spPr>
          <a:xfrm flipV="1">
            <a:off x="0" y="0"/>
            <a:ext cx="9144000" cy="3400644"/>
          </a:xfrm>
          <a:prstGeom prst="triangle">
            <a:avLst>
              <a:gd name="adj" fmla="val 50449"/>
            </a:avLst>
          </a:prstGeom>
          <a:solidFill>
            <a:srgbClr val="3CF22E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4" name="3 Triángulo isósceles"/>
          <p:cNvSpPr/>
          <p:nvPr/>
        </p:nvSpPr>
        <p:spPr>
          <a:xfrm rot="5400000" flipH="1">
            <a:off x="-1125875" y="1090468"/>
            <a:ext cx="6893412" cy="4641658"/>
          </a:xfrm>
          <a:prstGeom prst="triangle">
            <a:avLst>
              <a:gd name="adj" fmla="val 49584"/>
            </a:avLst>
          </a:prstGeom>
          <a:solidFill>
            <a:srgbClr val="3CF22E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5" name="4 Triángulo isósceles"/>
          <p:cNvSpPr/>
          <p:nvPr/>
        </p:nvSpPr>
        <p:spPr>
          <a:xfrm rot="16200000">
            <a:off x="3431116" y="1107012"/>
            <a:ext cx="6857969" cy="4644009"/>
          </a:xfrm>
          <a:prstGeom prst="triangle">
            <a:avLst>
              <a:gd name="adj" fmla="val 49584"/>
            </a:avLst>
          </a:prstGeom>
          <a:solidFill>
            <a:srgbClr val="3CF22E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6" name="5 Triángulo isósceles"/>
          <p:cNvSpPr/>
          <p:nvPr/>
        </p:nvSpPr>
        <p:spPr>
          <a:xfrm>
            <a:off x="1" y="3429001"/>
            <a:ext cx="9144000" cy="3429000"/>
          </a:xfrm>
          <a:prstGeom prst="triangle">
            <a:avLst>
              <a:gd name="adj" fmla="val 49775"/>
            </a:avLst>
          </a:prstGeom>
          <a:solidFill>
            <a:srgbClr val="3CF22E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214414" y="1357298"/>
            <a:ext cx="4572000" cy="470898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000" b="1" dirty="0">
                <a:latin typeface="Agency FB" pitchFamily="34" charset="0"/>
              </a:rPr>
              <a:t/>
            </a:r>
            <a:br>
              <a:rPr lang="es-ES" sz="2000" b="1" dirty="0">
                <a:latin typeface="Agency FB" pitchFamily="34" charset="0"/>
              </a:rPr>
            </a:br>
            <a:r>
              <a:rPr lang="es-ES" sz="2000" b="1" dirty="0">
                <a:latin typeface="Agency FB" pitchFamily="34" charset="0"/>
              </a:rPr>
              <a:t>Entonces yo saqué mi mano por la ventana y saludé a todos de la misma manera.</a:t>
            </a:r>
            <a:br>
              <a:rPr lang="es-ES" sz="2000" b="1" dirty="0">
                <a:latin typeface="Agency FB" pitchFamily="34" charset="0"/>
              </a:rPr>
            </a:br>
            <a:r>
              <a:rPr lang="es-ES" sz="2000" b="1" dirty="0">
                <a:latin typeface="Agency FB" pitchFamily="34" charset="0"/>
              </a:rPr>
              <a:t/>
            </a:r>
            <a:br>
              <a:rPr lang="es-ES" sz="2000" b="1" dirty="0">
                <a:latin typeface="Agency FB" pitchFamily="34" charset="0"/>
              </a:rPr>
            </a:br>
            <a:r>
              <a:rPr lang="es-ES" sz="2000" b="1" dirty="0">
                <a:latin typeface="Agency FB" pitchFamily="34" charset="0"/>
              </a:rPr>
              <a:t>Mi nieto se doblaba de la risa, supongo que por la bella experiencia Religiosa que estaba viviendo.</a:t>
            </a:r>
            <a:br>
              <a:rPr lang="es-ES" sz="2000" b="1" dirty="0">
                <a:latin typeface="Agency FB" pitchFamily="34" charset="0"/>
              </a:rPr>
            </a:br>
            <a:r>
              <a:rPr lang="es-ES" sz="2000" b="1" dirty="0">
                <a:latin typeface="Agency FB" pitchFamily="34" charset="0"/>
              </a:rPr>
              <a:t/>
            </a:r>
            <a:br>
              <a:rPr lang="es-ES" sz="2000" b="1" dirty="0">
                <a:latin typeface="Agency FB" pitchFamily="34" charset="0"/>
              </a:rPr>
            </a:br>
            <a:r>
              <a:rPr lang="es-ES" sz="2000" b="1" dirty="0">
                <a:latin typeface="Agency FB" pitchFamily="34" charset="0"/>
              </a:rPr>
              <a:t>Dos hombres de un auto cercano se bajaron y comenzaron a caminar hacia mi coche, creo que para rezar conmigo o para preguntarme a qué templo voy, pero en ese momento fue cuando vi que la luz estaba verde.</a:t>
            </a:r>
            <a:br>
              <a:rPr lang="es-ES" sz="2000" b="1" dirty="0">
                <a:latin typeface="Agency FB" pitchFamily="34" charset="0"/>
              </a:rPr>
            </a:br>
            <a:r>
              <a:rPr lang="es-ES" sz="2000" b="1" dirty="0">
                <a:latin typeface="Agency FB" pitchFamily="34" charset="0"/>
              </a:rPr>
              <a:t/>
            </a:r>
            <a:br>
              <a:rPr lang="es-ES" sz="2000" b="1" dirty="0">
                <a:latin typeface="Agency FB" pitchFamily="34" charset="0"/>
              </a:rPr>
            </a:br>
            <a:r>
              <a:rPr lang="es-ES" sz="2000" b="1" dirty="0">
                <a:latin typeface="Agency FB" pitchFamily="34" charset="0"/>
              </a:rPr>
              <a:t>Entonces, saludé a todos mis hermanos y hermanas y pasé el semáforo.</a:t>
            </a:r>
          </a:p>
        </p:txBody>
      </p:sp>
      <p:pic>
        <p:nvPicPr>
          <p:cNvPr id="3" name="Picture 2" descr="http://bp1.blogger.com/_9_k9XcWxvhI/RoEemrzcjuI/AAAAAAAAAjo/EBvVVh2gMgk/s320/vieja5ya.jpg"/>
          <p:cNvPicPr>
            <a:picLocks noChangeAspect="1" noChangeArrowheads="1"/>
          </p:cNvPicPr>
          <p:nvPr/>
        </p:nvPicPr>
        <p:blipFill>
          <a:blip r:embed="rId2"/>
          <a:srcRect l="60172" b="43750"/>
          <a:stretch>
            <a:fillRect/>
          </a:stretch>
        </p:blipFill>
        <p:spPr bwMode="auto">
          <a:xfrm>
            <a:off x="6072198" y="285728"/>
            <a:ext cx="2643174" cy="5248523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643578"/>
            <a:ext cx="1214478" cy="99240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2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www.impactante.tv/uploads/thumbs/e88b40228-1.jpg"/>
          <p:cNvPicPr>
            <a:picLocks noChangeAspect="1" noChangeArrowheads="1"/>
          </p:cNvPicPr>
          <p:nvPr/>
        </p:nvPicPr>
        <p:blipFill>
          <a:blip r:embed="rId2"/>
          <a:srcRect l="3125" t="6250" r="1562" b="6250"/>
          <a:stretch>
            <a:fillRect/>
          </a:stretch>
        </p:blipFill>
        <p:spPr bwMode="auto">
          <a:xfrm>
            <a:off x="0" y="0"/>
            <a:ext cx="9130422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/>
          </a:p>
        </p:txBody>
      </p:sp>
      <p:sp>
        <p:nvSpPr>
          <p:cNvPr id="4" name="3 Rectángulo"/>
          <p:cNvSpPr/>
          <p:nvPr/>
        </p:nvSpPr>
        <p:spPr>
          <a:xfrm>
            <a:off x="571472" y="571480"/>
            <a:ext cx="7929618" cy="5643602"/>
          </a:xfrm>
          <a:prstGeom prst="rect">
            <a:avLst/>
          </a:prstGeom>
          <a:solidFill>
            <a:srgbClr val="3CF22E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071538" y="1142984"/>
            <a:ext cx="6858048" cy="4480453"/>
          </a:xfrm>
          <a:prstGeom prst="rect">
            <a:avLst/>
          </a:prstGeom>
          <a:solidFill>
            <a:srgbClr val="2910E0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214678" y="3072348"/>
            <a:ext cx="514353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latin typeface="Agency FB" pitchFamily="34" charset="0"/>
              </a:rPr>
              <a:t>Después de cruzar, noté que el único auto que había podido pasar era el mío, ya que la luz volvió a ponerse en rojo, y me sentí triste de dejarlos allí después de todo el amor que habíamos compartido. Por lo tanto, paré el coche, me bajé, saludé a todos con el saludo hawaiano por última vez y me fui.</a:t>
            </a:r>
            <a:r>
              <a:rPr lang="es-ES" b="1" dirty="0">
                <a:latin typeface="Agency FB" pitchFamily="34" charset="0"/>
              </a:rPr>
              <a:t/>
            </a:r>
            <a:br>
              <a:rPr lang="es-ES" b="1" dirty="0">
                <a:latin typeface="Agency FB" pitchFamily="34" charset="0"/>
              </a:rPr>
            </a:br>
            <a:r>
              <a:rPr lang="es-ES" b="1" dirty="0">
                <a:latin typeface="Agency FB" pitchFamily="34" charset="0"/>
              </a:rPr>
              <a:t> </a:t>
            </a:r>
            <a:br>
              <a:rPr lang="es-ES" b="1" dirty="0">
                <a:latin typeface="Agency FB" pitchFamily="34" charset="0"/>
              </a:rPr>
            </a:br>
            <a:endParaRPr lang="es-ES" b="1" dirty="0">
              <a:latin typeface="Agency FB" pitchFamily="34" charset="0"/>
            </a:endParaRPr>
          </a:p>
          <a:p>
            <a:r>
              <a:rPr lang="es-ES" b="1" dirty="0">
                <a:latin typeface="Agency FB" pitchFamily="34" charset="0"/>
              </a:rPr>
              <a:t/>
            </a:r>
            <a:br>
              <a:rPr lang="es-ES" b="1" dirty="0">
                <a:latin typeface="Agency FB" pitchFamily="34" charset="0"/>
              </a:rPr>
            </a:br>
            <a:endParaRPr lang="es-ES" b="1" dirty="0">
              <a:latin typeface="Agency FB" pitchFamily="34" charset="0"/>
            </a:endParaRPr>
          </a:p>
        </p:txBody>
      </p:sp>
      <p:pic>
        <p:nvPicPr>
          <p:cNvPr id="3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643578"/>
            <a:ext cx="1214478" cy="992402"/>
          </a:xfrm>
          <a:prstGeom prst="rect">
            <a:avLst/>
          </a:prstGeom>
          <a:noFill/>
        </p:spPr>
      </p:pic>
      <p:pic>
        <p:nvPicPr>
          <p:cNvPr id="4" name="Picture 2" descr="http://us.123rf.com/450wm/fotoarts/fotoarts1010/fotoarts101000016/8021419-una-mujer-rubia-madura-hermosa-sonriente-mostrando-su-dedo-medio-fotografiado-con-cielo-nublado-en-s.jpg?ver=6"/>
          <p:cNvPicPr>
            <a:picLocks noChangeAspect="1" noChangeArrowheads="1"/>
          </p:cNvPicPr>
          <p:nvPr/>
        </p:nvPicPr>
        <p:blipFill>
          <a:blip r:embed="rId3"/>
          <a:srcRect l="64287" b="35622"/>
          <a:stretch>
            <a:fillRect/>
          </a:stretch>
        </p:blipFill>
        <p:spPr bwMode="auto">
          <a:xfrm>
            <a:off x="0" y="0"/>
            <a:ext cx="3357586" cy="4800727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Tm="20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lavozdegalicia.es/sc/x/default/2015/12/08/00121449603302382409158/Foto/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34500" cy="52387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857356" y="550070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 smtClean="0">
                <a:latin typeface="Agency FB" pitchFamily="34" charset="0"/>
              </a:rPr>
              <a:t>Ruego a Dios por todos esos buenos hombres y mujeres. </a:t>
            </a:r>
            <a:br>
              <a:rPr lang="es-ES" sz="2400" b="1" dirty="0" smtClean="0">
                <a:latin typeface="Agency FB" pitchFamily="34" charset="0"/>
              </a:rPr>
            </a:br>
            <a:r>
              <a:rPr lang="es-ES" sz="2400" b="1" dirty="0" smtClean="0">
                <a:latin typeface="Agency FB" pitchFamily="34" charset="0"/>
              </a:rPr>
              <a:t>Besos, tu abuela.</a:t>
            </a:r>
            <a:endParaRPr lang="es-ES" sz="2400" dirty="0"/>
          </a:p>
        </p:txBody>
      </p:sp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643578"/>
            <a:ext cx="1214478" cy="992402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 advTm="1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428728" y="1700808"/>
            <a:ext cx="5663140" cy="3046970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8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FUERTE ABRAZO QUE TENGAS </a:t>
            </a:r>
            <a:r>
              <a:rPr lang="es-ES" sz="48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BUEN </a:t>
            </a:r>
            <a:r>
              <a:rPr lang="es-ES" sz="48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Experiencia Religiosa 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Experiencia Religiosa </Template>
  <TotalTime>70</TotalTime>
  <Words>140</Words>
  <Application>Microsoft Office PowerPoint</Application>
  <PresentationFormat>Presentación en pantalla (4:3)</PresentationFormat>
  <Paragraphs>18</Paragraphs>
  <Slides>15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Experiencia Religiosa 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60</cp:revision>
  <dcterms:created xsi:type="dcterms:W3CDTF">2016-03-28T08:15:20Z</dcterms:created>
  <dcterms:modified xsi:type="dcterms:W3CDTF">2016-03-28T09:25:21Z</dcterms:modified>
</cp:coreProperties>
</file>