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57" r:id="rId4"/>
    <p:sldId id="268" r:id="rId5"/>
    <p:sldId id="272" r:id="rId6"/>
    <p:sldId id="258" r:id="rId7"/>
    <p:sldId id="273" r:id="rId8"/>
    <p:sldId id="269" r:id="rId9"/>
    <p:sldId id="260" r:id="rId10"/>
    <p:sldId id="274" r:id="rId11"/>
    <p:sldId id="270" r:id="rId12"/>
    <p:sldId id="259" r:id="rId13"/>
    <p:sldId id="275" r:id="rId14"/>
    <p:sldId id="262" r:id="rId15"/>
    <p:sldId id="271" r:id="rId16"/>
    <p:sldId id="261" r:id="rId17"/>
    <p:sldId id="267" r:id="rId18"/>
    <p:sldId id="277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RblkpZDlrdD2GmUvEwq4w==" hashData="UUbgzqFztykY5lH/IvbSIcYyT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C509C-399D-444F-A8E3-910E41582C4B}" type="datetimeFigureOut">
              <a:rPr lang="es-ES" smtClean="0"/>
              <a:pPr/>
              <a:t>05/04/2015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94BD9-DB45-480E-B5E9-1587623D77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5.png"/><Relationship Id="rId11" Type="http://schemas.openxmlformats.org/officeDocument/2006/relationships/image" Target="../media/image1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4.png"/><Relationship Id="rId9" Type="http://schemas.openxmlformats.org/officeDocument/2006/relationships/image" Target="../media/image1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827584" y="1556792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Examen </a:t>
            </a:r>
          </a:p>
          <a:p>
            <a:pPr algn="ctr"/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para </a:t>
            </a:r>
          </a:p>
          <a:p>
            <a:pPr algn="ctr"/>
            <a:r>
              <a:rPr lang="es-ES" sz="7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Guardia Civil</a:t>
            </a:r>
            <a:endParaRPr lang="es-ES" sz="7200" dirty="0"/>
          </a:p>
        </p:txBody>
      </p:sp>
    </p:spTree>
  </p:cSld>
  <p:clrMapOvr>
    <a:masterClrMapping/>
  </p:clrMapOvr>
  <p:transition spd="slow" advTm="11000">
    <p:split/>
    <p:sndAc>
      <p:stSnd>
        <p:snd r:embed="rId2" name="merengue-toma vitamina-ala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1628800"/>
            <a:ext cx="72362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i="1" dirty="0" smtClean="0">
                <a:latin typeface="Arial"/>
              </a:rPr>
              <a:t>Judicial entrevista a tres aspirantes </a:t>
            </a:r>
            <a:r>
              <a:rPr lang="es-ES" sz="3600" b="1" i="1" dirty="0" err="1" smtClean="0">
                <a:latin typeface="Arial"/>
              </a:rPr>
              <a:t>leperos</a:t>
            </a:r>
            <a:r>
              <a:rPr lang="es-ES" sz="3600" b="1" i="1" dirty="0" smtClean="0">
                <a:latin typeface="Arial"/>
              </a:rPr>
              <a:t> para probar sus habilidades como futuros detectives de la Policía Judicial y su capacidad para reconocer a un sospechoso.</a:t>
            </a:r>
            <a:r>
              <a:rPr lang="es-ES" sz="1200" dirty="0" smtClean="0">
                <a:latin typeface="Arial"/>
              </a:rPr>
              <a:t/>
            </a:r>
            <a:br>
              <a:rPr lang="es-ES" sz="1200" dirty="0" smtClean="0">
                <a:latin typeface="Arial"/>
              </a:rPr>
            </a:br>
            <a:r>
              <a:rPr lang="es-ES" sz="1200" dirty="0" smtClean="0">
                <a:latin typeface="Arial"/>
              </a:rPr>
              <a:t/>
            </a:r>
            <a:br>
              <a:rPr lang="es-ES" sz="1200" dirty="0" smtClean="0">
                <a:latin typeface="Arial"/>
              </a:rPr>
            </a:br>
            <a:r>
              <a:rPr lang="es-ES" sz="1200" dirty="0" smtClean="0">
                <a:latin typeface="Arial"/>
              </a:rPr>
              <a:t>             </a:t>
            </a:r>
            <a:endParaRPr lang="es-ES" sz="1200" dirty="0"/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026" name="Picture 2" descr="C:\Documents and Settings\Dell\Escritorio\despacho1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92696"/>
            <a:ext cx="7514464" cy="56166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5122" name="Picture 2" descr="C:\Documents and Settings\Dell\Escritorio\img53a72aa262ee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20688"/>
            <a:ext cx="7299921" cy="556773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31640" y="1340768"/>
            <a:ext cx="75243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Le muestra al primer </a:t>
            </a:r>
            <a:r>
              <a:rPr lang="es-ES" sz="2400" b="1" i="1" dirty="0" err="1" smtClean="0">
                <a:latin typeface="Arial"/>
              </a:rPr>
              <a:t>lepero</a:t>
            </a:r>
            <a:r>
              <a:rPr lang="es-ES" sz="2400" b="1" i="1" dirty="0" smtClean="0">
                <a:latin typeface="Arial"/>
              </a:rPr>
              <a:t> una foto durante cinco segundos y luego la esconde.</a:t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Este es su sospechoso. ¿Cómo lo reconocería?</a:t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Pues es muy fácil, lo cogería rápido porque sólo tiene un ojo.</a:t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Bueno. esto. es que es una foto de perfil. </a:t>
            </a:r>
          </a:p>
          <a:p>
            <a:r>
              <a:rPr lang="es-ES" sz="2400" b="1" i="1" dirty="0" smtClean="0">
                <a:latin typeface="Arial"/>
              </a:rPr>
              <a:t>dice sorprendido el comandante.</a:t>
            </a:r>
            <a:br>
              <a:rPr lang="es-ES" sz="2400" b="1" i="1" dirty="0" smtClean="0">
                <a:latin typeface="Arial"/>
              </a:rPr>
            </a:br>
            <a:r>
              <a:rPr lang="es-ES" sz="1200" dirty="0" smtClean="0">
                <a:latin typeface="Arial"/>
              </a:rPr>
              <a:t/>
            </a:r>
            <a:br>
              <a:rPr lang="es-ES" sz="1200" dirty="0" smtClean="0">
                <a:latin typeface="Arial"/>
              </a:rPr>
            </a:br>
            <a:r>
              <a:rPr lang="es-ES" sz="1200" dirty="0" smtClean="0">
                <a:latin typeface="Arial"/>
              </a:rPr>
              <a:t>           </a:t>
            </a:r>
            <a:endParaRPr lang="es-ES" sz="1200" dirty="0"/>
          </a:p>
        </p:txBody>
      </p:sp>
    </p:spTree>
  </p:cSld>
  <p:clrMapOvr>
    <a:masterClrMapping/>
  </p:clrMapOvr>
  <p:transition spd="slow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http://3.bp.blogspot.com/_Uyxm2NLH8PU/TUj66zsVG4I/AAAAAAAAAkg/pjHKTcat1XE/s1600/coo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32656"/>
            <a:ext cx="4248472" cy="6102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2050" name="Picture 2" descr="C:\Documents and Settings\Dell\Escritorio\592-420x4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0"/>
            <a:ext cx="61284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1556792"/>
            <a:ext cx="763284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atin typeface="Arial"/>
              </a:rPr>
              <a:t>Algo frustrado por esa primera respuesta, se dirige al segundo </a:t>
            </a:r>
            <a:r>
              <a:rPr lang="es-ES" sz="2400" b="1" i="1" dirty="0" err="1" smtClean="0">
                <a:latin typeface="Arial"/>
              </a:rPr>
              <a:t>lepero</a:t>
            </a:r>
            <a:r>
              <a:rPr lang="es-ES" sz="2400" b="1" i="1" dirty="0" smtClean="0">
                <a:latin typeface="Arial"/>
              </a:rPr>
              <a:t>, </a:t>
            </a:r>
          </a:p>
          <a:p>
            <a:r>
              <a:rPr lang="es-ES" sz="2400" b="1" i="1" dirty="0" smtClean="0">
                <a:latin typeface="Arial"/>
              </a:rPr>
              <a:t>le muestra la misma foto durante cinco segundos y le pregunta:</a:t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Este es su sospechoso. ¿Cómo lo reconocería?</a:t>
            </a:r>
          </a:p>
          <a:p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El segundo </a:t>
            </a:r>
            <a:r>
              <a:rPr lang="es-ES" sz="2400" b="1" i="1" dirty="0" err="1" smtClean="0">
                <a:latin typeface="Arial"/>
              </a:rPr>
              <a:t>lepero</a:t>
            </a:r>
            <a:r>
              <a:rPr lang="es-ES" sz="2400" b="1" i="1" dirty="0" smtClean="0">
                <a:latin typeface="Arial"/>
              </a:rPr>
              <a:t> se ríe, mira al comandante y dice:</a:t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¡Es un juego de niños, coño! Porque tiene una sola oreja.</a:t>
            </a:r>
          </a:p>
          <a:p>
            <a:endParaRPr lang="es-ES" sz="2400" b="1" i="1" dirty="0" smtClean="0">
              <a:latin typeface="Arial"/>
            </a:endParaRPr>
          </a:p>
          <a:p>
            <a:r>
              <a:rPr lang="es-ES" sz="2400" b="1" i="1" dirty="0" smtClean="0">
                <a:latin typeface="Arial"/>
              </a:rPr>
              <a:t>El comandante se enfada y les dice a los tres </a:t>
            </a:r>
            <a:r>
              <a:rPr lang="es-ES" sz="2400" b="1" i="1" dirty="0" err="1" smtClean="0">
                <a:latin typeface="Arial"/>
              </a:rPr>
              <a:t>leperos</a:t>
            </a:r>
            <a:r>
              <a:rPr lang="es-ES" sz="2400" b="1" i="1" dirty="0" smtClean="0">
                <a:latin typeface="Arial"/>
              </a:rPr>
              <a:t>:</a:t>
            </a:r>
            <a:r>
              <a:rPr lang="es-ES" sz="2800" dirty="0" smtClean="0">
                <a:latin typeface="Arial"/>
              </a:rPr>
              <a:t/>
            </a:r>
            <a:br>
              <a:rPr lang="es-ES" sz="2800" dirty="0" smtClean="0">
                <a:latin typeface="Arial"/>
              </a:rPr>
            </a:br>
            <a:r>
              <a:rPr lang="es-ES" sz="1200" dirty="0" smtClean="0">
                <a:latin typeface="Arial"/>
              </a:rPr>
              <a:t/>
            </a:r>
            <a:br>
              <a:rPr lang="es-ES" sz="1200" dirty="0" smtClean="0">
                <a:latin typeface="Arial"/>
              </a:rPr>
            </a:br>
            <a:r>
              <a:rPr lang="es-ES" sz="1200" dirty="0" smtClean="0">
                <a:latin typeface="Arial"/>
              </a:rPr>
              <a:t>             </a:t>
            </a:r>
            <a:endParaRPr lang="es-ES" sz="1200" dirty="0"/>
          </a:p>
        </p:txBody>
      </p:sp>
    </p:spTree>
  </p:cSld>
  <p:clrMapOvr>
    <a:masterClrMapping/>
  </p:clrMapOvr>
  <p:transition spd="slow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http://3.bp.blogspot.com/_Uyxm2NLH8PU/TUj66zsVG4I/AAAAAAAAAkg/pjHKTcat1XE/s1600/coo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32656"/>
            <a:ext cx="4248472" cy="6102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3074" name="Picture 2" descr="C:\Documents and Settings\Dell\Escritorio\JuanPed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836712"/>
            <a:ext cx="7956377" cy="53101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1196752"/>
            <a:ext cx="75963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¡Pero qué pasa con ustedes! Por supuesto que tiene un solo ojo y una sola oreja, ¡Porque es una foto de perfil! ¿Esa es la mejor respuesta que pueden dar?</a:t>
            </a:r>
          </a:p>
          <a:p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Ya muy frustrado a estas alturas, se dirige al tercer </a:t>
            </a:r>
            <a:r>
              <a:rPr lang="es-ES" sz="2400" b="1" i="1" dirty="0" err="1" smtClean="0">
                <a:latin typeface="Arial"/>
              </a:rPr>
              <a:t>lepero</a:t>
            </a:r>
            <a:r>
              <a:rPr lang="es-ES" sz="2400" b="1" i="1" dirty="0" smtClean="0">
                <a:latin typeface="Arial"/>
              </a:rPr>
              <a:t>, le muestra la foto y le dice:</a:t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Este es su sospechoso. ¿Cómo lo reconocería?</a:t>
            </a:r>
          </a:p>
          <a:p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El </a:t>
            </a:r>
            <a:r>
              <a:rPr lang="es-ES" sz="2400" b="1" i="1" dirty="0" err="1" smtClean="0">
                <a:latin typeface="Arial"/>
              </a:rPr>
              <a:t>lepero</a:t>
            </a:r>
            <a:r>
              <a:rPr lang="es-ES" sz="2400" b="1" i="1" dirty="0" smtClean="0">
                <a:latin typeface="Arial"/>
              </a:rPr>
              <a:t> mira intensamente la foto unos segundos y dictamina:</a:t>
            </a:r>
          </a:p>
          <a:p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El sospechoso usa lentillas.</a:t>
            </a:r>
            <a:br>
              <a:rPr lang="es-ES" sz="2400" b="1" i="1" dirty="0" smtClean="0">
                <a:latin typeface="Arial"/>
              </a:rPr>
            </a:br>
            <a:r>
              <a:rPr lang="es-ES" sz="1200" dirty="0" smtClean="0">
                <a:latin typeface="Arial"/>
              </a:rPr>
              <a:t/>
            </a:r>
            <a:br>
              <a:rPr lang="es-ES" sz="1200" dirty="0" smtClean="0">
                <a:latin typeface="Arial"/>
              </a:rPr>
            </a:br>
            <a:r>
              <a:rPr lang="es-ES" sz="1200" dirty="0" smtClean="0">
                <a:latin typeface="Arial"/>
              </a:rPr>
              <a:t>           </a:t>
            </a:r>
            <a:endParaRPr lang="es-ES" sz="1200" dirty="0"/>
          </a:p>
        </p:txBody>
      </p:sp>
    </p:spTree>
  </p:cSld>
  <p:clrMapOvr>
    <a:masterClrMapping/>
  </p:clrMapOvr>
  <p:transition spd="slow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http://3.bp.blogspot.com/_Uyxm2NLH8PU/TUj66zsVG4I/AAAAAAAAAkg/pjHKTcat1XE/s1600/coo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332656"/>
            <a:ext cx="4248472" cy="6102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63688" y="1412776"/>
            <a:ext cx="70202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latin typeface="Arial"/>
              </a:rPr>
              <a:t/>
            </a:r>
            <a:br>
              <a:rPr lang="es-ES" sz="2400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El comandante queda sorprendido y sin palabras, porque realmente él mismo no sabe si el sospechoso usa o no lentes de contacto.</a:t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Bueno, esa es una respuesta interesante. Espere unos minutos que reviso el informe y vuelvo.</a:t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/>
            </a:r>
            <a:br>
              <a:rPr lang="es-ES" sz="2400" b="1" i="1" dirty="0" smtClean="0">
                <a:latin typeface="Arial"/>
              </a:rPr>
            </a:br>
            <a:r>
              <a:rPr lang="es-ES" sz="2400" b="1" i="1" dirty="0" smtClean="0">
                <a:latin typeface="Arial"/>
              </a:rPr>
              <a:t>Sale del aula, va a su oficina, revisa el informe y los antecedentes del sospechoso, y al rato vuelve con una sonrisa radiante.</a:t>
            </a:r>
            <a:r>
              <a:rPr lang="es-ES" sz="2400" dirty="0" smtClean="0">
                <a:latin typeface="Arial"/>
              </a:rPr>
              <a:t/>
            </a:r>
            <a:br>
              <a:rPr lang="es-ES" sz="2400" dirty="0" smtClean="0">
                <a:latin typeface="Arial"/>
              </a:rPr>
            </a:br>
            <a:r>
              <a:rPr lang="es-ES" sz="1200" dirty="0" smtClean="0">
                <a:latin typeface="Arial"/>
              </a:rPr>
              <a:t/>
            </a:r>
            <a:br>
              <a:rPr lang="es-ES" sz="1200" dirty="0" smtClean="0">
                <a:latin typeface="Arial"/>
              </a:rPr>
            </a:br>
            <a:r>
              <a:rPr lang="es-ES" sz="1200" dirty="0" smtClean="0">
                <a:latin typeface="Arial"/>
              </a:rPr>
              <a:t>             </a:t>
            </a:r>
            <a:endParaRPr lang="es-ES" sz="1200" dirty="0"/>
          </a:p>
        </p:txBody>
      </p:sp>
    </p:spTree>
  </p:cSld>
  <p:clrMapOvr>
    <a:masterClrMapping/>
  </p:clrMapOvr>
  <p:transition spd="slow" advTm="2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4098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3" cstate="print"/>
          <a:srcRect l="6570" r="4687"/>
          <a:stretch>
            <a:fillRect/>
          </a:stretch>
        </p:blipFill>
        <p:spPr bwMode="auto">
          <a:xfrm>
            <a:off x="899592" y="620688"/>
            <a:ext cx="7488832" cy="57328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620688"/>
            <a:ext cx="745232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latin typeface="Arial"/>
              </a:rPr>
              <a:t/>
            </a:r>
            <a:br>
              <a:rPr lang="es-ES" sz="2800" b="1" i="1" dirty="0" smtClean="0">
                <a:latin typeface="Arial"/>
              </a:rPr>
            </a:br>
            <a:r>
              <a:rPr lang="es-ES" sz="2800" b="1" i="1" dirty="0" smtClean="0">
                <a:latin typeface="Arial"/>
              </a:rPr>
              <a:t/>
            </a:r>
            <a:br>
              <a:rPr lang="es-ES" sz="2800" b="1" i="1" dirty="0" smtClean="0">
                <a:latin typeface="Arial"/>
              </a:rPr>
            </a:br>
            <a:r>
              <a:rPr lang="es-ES" sz="2800" b="1" i="1" dirty="0" smtClean="0">
                <a:latin typeface="Arial"/>
              </a:rPr>
              <a:t>¡Excelente! ¡No lo puedo creer! ¡Es correcto! Efectivamente, el sospechoso usa lentes de contacto. ¡Buen trabajo!     </a:t>
            </a:r>
          </a:p>
          <a:p>
            <a:endParaRPr lang="es-ES" sz="2800" b="1" i="1" dirty="0" smtClean="0">
              <a:latin typeface="Arial"/>
            </a:endParaRPr>
          </a:p>
          <a:p>
            <a:r>
              <a:rPr lang="es-ES" sz="2800" b="1" i="1" dirty="0" smtClean="0">
                <a:latin typeface="Arial"/>
              </a:rPr>
              <a:t>¿Cómo pudo usted hacer una observación tan sagaz?</a:t>
            </a:r>
            <a:br>
              <a:rPr lang="es-ES" sz="2800" b="1" i="1" dirty="0" smtClean="0">
                <a:latin typeface="Arial"/>
              </a:rPr>
            </a:br>
            <a:r>
              <a:rPr lang="es-ES" sz="2800" b="1" i="1" dirty="0" smtClean="0">
                <a:latin typeface="Arial"/>
              </a:rPr>
              <a:t/>
            </a:r>
            <a:br>
              <a:rPr lang="es-ES" sz="2800" b="1" i="1" dirty="0" smtClean="0">
                <a:latin typeface="Arial"/>
              </a:rPr>
            </a:br>
            <a:r>
              <a:rPr lang="es-ES" sz="2800" b="1" i="1" dirty="0" smtClean="0">
                <a:latin typeface="Arial"/>
              </a:rPr>
              <a:t>Fue fácil -contesta el </a:t>
            </a:r>
            <a:r>
              <a:rPr lang="es-ES" sz="2800" b="1" i="1" dirty="0" err="1" smtClean="0">
                <a:latin typeface="Arial"/>
              </a:rPr>
              <a:t>lepero</a:t>
            </a:r>
            <a:r>
              <a:rPr lang="es-ES" sz="2800" b="1" i="1" dirty="0" smtClean="0">
                <a:latin typeface="Arial"/>
              </a:rPr>
              <a:t>-; el sospechoso no podría usar gafas. ¡porque solo tiene un ojo y una oreja, coño, que parece usted tonto!</a:t>
            </a:r>
            <a:endParaRPr lang="es-ES" sz="2800" b="1" i="1" dirty="0"/>
          </a:p>
        </p:txBody>
      </p:sp>
    </p:spTree>
  </p:cSld>
  <p:clrMapOvr>
    <a:masterClrMapping/>
  </p:clrMapOvr>
  <p:transition spd="slow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556792"/>
            <a:ext cx="4788024" cy="347785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XAMEN PARA GUARDIA CIVI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EXAMEN PARA GUARDIA CIVIL</Template>
  <TotalTime>34</TotalTime>
  <Words>97</Words>
  <Application>Microsoft Office PowerPoint</Application>
  <PresentationFormat>Presentación en pantalla (4:3)</PresentationFormat>
  <Paragraphs>27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EXAMEN PARA GUARDIA CIVIL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2015-04-05T19:28:30Z</dcterms:created>
  <dcterms:modified xsi:type="dcterms:W3CDTF">2015-04-05T20:02:40Z</dcterms:modified>
</cp:coreProperties>
</file>