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65" r:id="rId3"/>
    <p:sldId id="292" r:id="rId4"/>
    <p:sldId id="293" r:id="rId5"/>
    <p:sldId id="294" r:id="rId6"/>
    <p:sldId id="275" r:id="rId7"/>
    <p:sldId id="274" r:id="rId8"/>
    <p:sldId id="276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91" r:id="rId18"/>
    <p:sldId id="272" r:id="rId19"/>
    <p:sldId id="263" r:id="rId20"/>
    <p:sldId id="290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GqRfq4bi3p3ficBmNPnSA==" hashData="G5LxBNWIISU2SBc+l3lYPoxcN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E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A703B-CAB3-49E7-82AE-C2798EB8BF47}" type="datetimeFigureOut">
              <a:rPr lang="es-ES" smtClean="0"/>
              <a:pPr/>
              <a:t>17/03/2015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CCCC4B-1FA4-46DD-BEC3-D093D1DDD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69B8-93E1-431F-BA52-C81265C0D6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523068-2E17-408A-AF95-D1BBD971AAE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483728-C6EC-43CB-AA82-4ED77A846E6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4366DE-408B-4809-8110-85CADA51B49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0E389-AE03-43C1-A5E7-413A21A7384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8E931-C666-4AA7-B37F-2590CFDBB64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6DE42-2FE7-4BAB-9978-1DE98EEA513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BD175D-3306-4F6C-9372-03FC4F91DD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E83847-66F1-493E-BAB5-B75389E5FFD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4A768D-1BEB-413E-BEF9-6258F95BCA9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2C922F-3BB6-4AA7-9B1B-963B48859EC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D303FF8-F1BB-4FB9-8AF5-9DADC4AD0E6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gif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9.png"/><Relationship Id="rId18" Type="http://schemas.openxmlformats.org/officeDocument/2006/relationships/image" Target="../media/image3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5.png"/><Relationship Id="rId11" Type="http://schemas.openxmlformats.org/officeDocument/2006/relationships/image" Target="../media/image2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4.png"/><Relationship Id="rId9" Type="http://schemas.openxmlformats.org/officeDocument/2006/relationships/image" Target="../media/image2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142EF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142EF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83568" y="1484784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ESTO ES UNA </a:t>
            </a:r>
          </a:p>
          <a:p>
            <a:pPr algn="ctr"/>
            <a:r>
              <a:rPr lang="es-ES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HISTORIA GENIAL</a:t>
            </a:r>
          </a:p>
          <a:p>
            <a:pPr algn="ctr"/>
            <a:r>
              <a:rPr lang="es-ES" sz="4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spd="slow" advTm="10000">
    <p:circle/>
    <p:sndAc>
      <p:stSnd>
        <p:snd r:embed="rId2" name="ella fitzgerald &amp; louis armstrong - heave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pic>
        <p:nvPicPr>
          <p:cNvPr id="2050" name="Picture 2" descr="C:\Documents and Settings\Dell\Escritorio\reina-isabel-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76672"/>
            <a:ext cx="7056784" cy="60591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pic>
        <p:nvPicPr>
          <p:cNvPr id="3074" name="Picture 2" descr="C:\Documents and Settings\Dell\Escritorio\reina-inglaterra-hospital--644x36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620688"/>
            <a:ext cx="8326671" cy="53285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1988840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DEFINITIVAMENTE!!!!!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 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¿Cuántos presidentes </a:t>
            </a: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dura una reina?</a:t>
            </a:r>
            <a:endParaRPr lang="es-ES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sp>
        <p:nvSpPr>
          <p:cNvPr id="2" name="1 Rectángulo"/>
          <p:cNvSpPr/>
          <p:nvPr/>
        </p:nvSpPr>
        <p:spPr>
          <a:xfrm>
            <a:off x="251520" y="5805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dirty="0" err="1" smtClean="0">
                <a:latin typeface="Berlin Sans FB Demi" pitchFamily="34" charset="0"/>
              </a:rPr>
              <a:t>Obama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3074" name="Picture 2" descr="C:\Documents and Settings\Dell\Escritorio\image001121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60648"/>
            <a:ext cx="5976664" cy="6242293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2699792" y="188640"/>
            <a:ext cx="6120680" cy="633670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sp>
        <p:nvSpPr>
          <p:cNvPr id="2" name="1 Rectángulo"/>
          <p:cNvSpPr/>
          <p:nvPr/>
        </p:nvSpPr>
        <p:spPr>
          <a:xfrm>
            <a:off x="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/>
              <a:t> Bush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4098" name="Picture 2" descr="C:\Documents and Settings\Dell\Escritorio\image00224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620688"/>
            <a:ext cx="7488832" cy="5544616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1259632" y="548680"/>
            <a:ext cx="7632848" cy="564400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sp>
        <p:nvSpPr>
          <p:cNvPr id="2" name="1 Rectángulo"/>
          <p:cNvSpPr/>
          <p:nvPr/>
        </p:nvSpPr>
        <p:spPr>
          <a:xfrm>
            <a:off x="179512" y="55892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Clinton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5122" name="Picture 2" descr="C:\Documents and Settings\Dell\Escritorio\image003373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404664"/>
            <a:ext cx="5287077" cy="5904656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3347864" y="188640"/>
            <a:ext cx="5472608" cy="633670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558924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Bush (</a:t>
            </a:r>
            <a:r>
              <a:rPr lang="es-ES" sz="3600" b="1" i="1" dirty="0" err="1" smtClean="0">
                <a:latin typeface="Berlin Sans FB Demi" pitchFamily="34" charset="0"/>
              </a:rPr>
              <a:t>pai</a:t>
            </a:r>
            <a:r>
              <a:rPr lang="es-ES" sz="3600" b="1" i="1" dirty="0" smtClean="0">
                <a:latin typeface="Berlin Sans FB Demi" pitchFamily="34" charset="0"/>
              </a:rPr>
              <a:t>) </a:t>
            </a:r>
            <a:r>
              <a:rPr lang="es-ES" i="1" dirty="0" smtClean="0"/>
              <a:t/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6146" name="Picture 2" descr="C:\Documents and Settings\Dell\Escritorio\image00445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260648"/>
            <a:ext cx="4567411" cy="6264696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3995936" y="188640"/>
            <a:ext cx="4824536" cy="633670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7332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Reagan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7170" name="Picture 2" descr="C:\Documents and Settings\Dell\Escritorio\image0055610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9" y="836712"/>
            <a:ext cx="6984776" cy="4752528"/>
          </a:xfrm>
          <a:prstGeom prst="rect">
            <a:avLst/>
          </a:prstGeom>
          <a:noFill/>
        </p:spPr>
      </p:pic>
      <p:sp>
        <p:nvSpPr>
          <p:cNvPr id="6" name="Cadre 3"/>
          <p:cNvSpPr>
            <a:spLocks/>
          </p:cNvSpPr>
          <p:nvPr/>
        </p:nvSpPr>
        <p:spPr bwMode="auto">
          <a:xfrm>
            <a:off x="1547664" y="620688"/>
            <a:ext cx="7272808" cy="511256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58772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Carter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8194" name="Picture 2" descr="C:\Documents and Settings\Dell\Escritorio\image006682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908720"/>
            <a:ext cx="6727063" cy="5112568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1907704" y="836712"/>
            <a:ext cx="6912768" cy="5328592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6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Ford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9218" name="Picture 2" descr="C:\Documents and Settings\Dell\Escritorio\image0077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7" y="620688"/>
            <a:ext cx="7272808" cy="5472608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1403648" y="404664"/>
            <a:ext cx="7416824" cy="583264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5805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Nixon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10242" name="Picture 2" descr="C:\Documents and Settings\Dell\Escritorio\image0088108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404664"/>
            <a:ext cx="6480720" cy="5976664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2051720" y="188640"/>
            <a:ext cx="6768752" cy="633670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805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Kennedy</a:t>
            </a:r>
            <a:r>
              <a:rPr lang="es-ES" i="1" dirty="0" smtClean="0"/>
              <a:t> </a:t>
            </a:r>
            <a:br>
              <a:rPr lang="es-ES" i="1" dirty="0" smtClean="0"/>
            </a:br>
            <a:endParaRPr lang="es-ES" dirty="0"/>
          </a:p>
        </p:txBody>
      </p:sp>
      <p:pic>
        <p:nvPicPr>
          <p:cNvPr id="11266" name="Picture 2" descr="C:\Documents and Settings\Dell\Escritorio\k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88640"/>
            <a:ext cx="4896544" cy="6484967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3779912" y="188640"/>
            <a:ext cx="5040560" cy="6669360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2290" name="Picture 2" descr="C:\Documents and Settings\Dell\Escritorio\image010109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476672"/>
            <a:ext cx="7122438" cy="5616624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1475656" y="404664"/>
            <a:ext cx="7272808" cy="5832648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395536" y="62578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Eisenhower </a:t>
            </a:r>
            <a:br>
              <a:rPr lang="es-ES" sz="3600" b="1" i="1" dirty="0" smtClean="0">
                <a:latin typeface="Berlin Sans FB Demi" pitchFamily="34" charset="0"/>
              </a:rPr>
            </a:br>
            <a:endParaRPr lang="es-ES" sz="3600" b="1" dirty="0"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00" decel="100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587727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600" b="1" i="1" dirty="0" smtClean="0">
                <a:latin typeface="Berlin Sans FB Demi" pitchFamily="34" charset="0"/>
              </a:rPr>
              <a:t>Truman</a:t>
            </a:r>
            <a:r>
              <a:rPr lang="es-ES" dirty="0" smtClean="0"/>
              <a:t> </a:t>
            </a:r>
            <a:br>
              <a:rPr lang="es-ES" dirty="0" smtClean="0"/>
            </a:br>
            <a:endParaRPr lang="es-ES" dirty="0"/>
          </a:p>
        </p:txBody>
      </p:sp>
      <p:pic>
        <p:nvPicPr>
          <p:cNvPr id="13314" name="Picture 2" descr="C:\Documents and Settings\Dell\Escritorio\image01111124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60647"/>
            <a:ext cx="4802485" cy="6285405"/>
          </a:xfrm>
          <a:prstGeom prst="rect">
            <a:avLst/>
          </a:prstGeom>
          <a:noFill/>
        </p:spPr>
      </p:pic>
      <p:sp>
        <p:nvSpPr>
          <p:cNvPr id="5" name="Cadre 3"/>
          <p:cNvSpPr>
            <a:spLocks/>
          </p:cNvSpPr>
          <p:nvPr/>
        </p:nvSpPr>
        <p:spPr bwMode="auto">
          <a:xfrm>
            <a:off x="3779912" y="188640"/>
            <a:ext cx="5040560" cy="6336704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90488"/>
            <a:ext cx="9467528" cy="6948488"/>
          </a:xfrm>
          <a:prstGeom prst="rect">
            <a:avLst/>
          </a:prstGeom>
          <a:solidFill>
            <a:srgbClr val="FFC000"/>
          </a:solidFill>
          <a:ln>
            <a:solidFill>
              <a:srgbClr val="00B0F0">
                <a:alpha val="44000"/>
              </a:srgbClr>
            </a:solidFill>
          </a:ln>
          <a:scene3d>
            <a:camera prst="orthographicFront">
              <a:rot lat="21299999" lon="0" rev="0"/>
            </a:camera>
            <a:lightRig rig="threePt" dir="t"/>
          </a:scene3d>
          <a:sp3d z="38100"/>
        </p:spPr>
      </p:pic>
      <p:pic>
        <p:nvPicPr>
          <p:cNvPr id="1026" name="Picture 2" descr="C:\Documents and Settings\Dell\Escritorio\2010072657reina1600_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92696"/>
            <a:ext cx="7488832" cy="56185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60648"/>
            <a:ext cx="4028047" cy="6396261"/>
          </a:xfrm>
          <a:prstGeom prst="rect">
            <a:avLst/>
          </a:prstGeom>
          <a:noFill/>
        </p:spPr>
      </p:pic>
      <p:sp>
        <p:nvSpPr>
          <p:cNvPr id="4" name="Cadre 3"/>
          <p:cNvSpPr>
            <a:spLocks/>
          </p:cNvSpPr>
          <p:nvPr/>
        </p:nvSpPr>
        <p:spPr bwMode="auto">
          <a:xfrm>
            <a:off x="2699792" y="0"/>
            <a:ext cx="4248472" cy="6858000"/>
          </a:xfrm>
          <a:custGeom>
            <a:avLst/>
            <a:gdLst>
              <a:gd name="T0" fmla="*/ 1835834 w 3671668"/>
              <a:gd name="T1" fmla="*/ 0 h 2459093"/>
              <a:gd name="T2" fmla="*/ 0 w 3671668"/>
              <a:gd name="T3" fmla="*/ 1229547 h 2459093"/>
              <a:gd name="T4" fmla="*/ 1835834 w 3671668"/>
              <a:gd name="T5" fmla="*/ 2459093 h 2459093"/>
              <a:gd name="T6" fmla="*/ 3671668 w 3671668"/>
              <a:gd name="T7" fmla="*/ 1229547 h 2459093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92511 w 3671668"/>
              <a:gd name="T13" fmla="*/ 92511 h 2459093"/>
              <a:gd name="T14" fmla="*/ 3579157 w 3671668"/>
              <a:gd name="T15" fmla="*/ 2366582 h 245909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71668" h="2459093">
                <a:moveTo>
                  <a:pt x="0" y="0"/>
                </a:moveTo>
                <a:lnTo>
                  <a:pt x="3671668" y="0"/>
                </a:lnTo>
                <a:lnTo>
                  <a:pt x="3671668" y="2459093"/>
                </a:lnTo>
                <a:lnTo>
                  <a:pt x="0" y="2459093"/>
                </a:lnTo>
                <a:close/>
                <a:moveTo>
                  <a:pt x="92511" y="92511"/>
                </a:moveTo>
                <a:lnTo>
                  <a:pt x="92511" y="2366582"/>
                </a:lnTo>
                <a:lnTo>
                  <a:pt x="3579157" y="2366582"/>
                </a:lnTo>
                <a:lnTo>
                  <a:pt x="3579157" y="92511"/>
                </a:lnTo>
                <a:close/>
              </a:path>
            </a:pathLst>
          </a:custGeom>
          <a:solidFill>
            <a:srgbClr val="142EF0"/>
          </a:solidFill>
          <a:ln w="9525" cap="flat" cmpd="sng" algn="ctr">
            <a:solidFill>
              <a:srgbClr val="FF0080"/>
            </a:solidFill>
            <a:prstDash val="solid"/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37988" tIns="18993" rIns="37988" bIns="18993" anchor="ctr"/>
          <a:lstStyle/>
          <a:p>
            <a:endParaRPr lang="es-ES"/>
          </a:p>
        </p:txBody>
      </p:sp>
      <p:pic>
        <p:nvPicPr>
          <p:cNvPr id="5" name="Picture 2" descr="C:\Documents and Settings\Dell\Escritorio\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332657"/>
            <a:ext cx="4028047" cy="61926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06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87624" y="1772816"/>
            <a:ext cx="648072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</a:t>
            </a:r>
            <a:endParaRPr lang="es-ES" sz="4800" b="1" i="1" kern="10" dirty="0" smtClean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BUEN </a:t>
            </a: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STO ES UNA HISTORIA GENIAL">
  <a:themeElements>
    <a:clrScheme name="MOVIMIENTO PARA MONTA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VIMIENTO PARA MONTAR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VIMIENTO PARA MONTA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VIMIENTO PARA MONTA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VIMIENTO PARA MONTA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ESTO ES UNA HISTORIA GENIAL</Template>
  <TotalTime>22</TotalTime>
  <Words>64</Words>
  <Application>Microsoft Office PowerPoint</Application>
  <PresentationFormat>Presentación en pantalla (4:3)</PresentationFormat>
  <Paragraphs>26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ESTO ES UNA HISTORIA GENIAL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2015-03-17T14:53:04Z</dcterms:created>
  <dcterms:modified xsi:type="dcterms:W3CDTF">2015-03-17T15:15:35Z</dcterms:modified>
</cp:coreProperties>
</file>