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314" r:id="rId3"/>
    <p:sldId id="326" r:id="rId4"/>
    <p:sldId id="330" r:id="rId5"/>
    <p:sldId id="329" r:id="rId6"/>
    <p:sldId id="323" r:id="rId7"/>
    <p:sldId id="324" r:id="rId8"/>
    <p:sldId id="318" r:id="rId9"/>
    <p:sldId id="325" r:id="rId10"/>
    <p:sldId id="331" r:id="rId11"/>
    <p:sldId id="322" r:id="rId12"/>
    <p:sldId id="332" r:id="rId13"/>
    <p:sldId id="321" r:id="rId14"/>
    <p:sldId id="333" r:id="rId15"/>
    <p:sldId id="334" r:id="rId16"/>
    <p:sldId id="319" r:id="rId17"/>
    <p:sldId id="257" r:id="rId18"/>
    <p:sldId id="317" r:id="rId19"/>
    <p:sldId id="335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Tej7J3/+jQYDZzGo+5w9A==" hashData="1pgg97zFD4lQYyCCYxtRnxBXJa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9086" autoAdjust="0"/>
  </p:normalViewPr>
  <p:slideViewPr>
    <p:cSldViewPr>
      <p:cViewPr varScale="1">
        <p:scale>
          <a:sx n="71" d="100"/>
          <a:sy n="71" d="100"/>
        </p:scale>
        <p:origin x="-9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DF6BD5-1CCA-47F5-A695-F06B68FA86A1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115B6F-D2E1-4029-8D39-E8C4B6BCD6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F681-4F3F-478A-81C9-660016E50B05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6C739-EC21-433C-B718-27922C24B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F681-4F3F-478A-81C9-660016E50B05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6C739-EC21-433C-B718-27922C24B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F681-4F3F-478A-81C9-660016E50B05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6C739-EC21-433C-B718-27922C24B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F681-4F3F-478A-81C9-660016E50B05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6C739-EC21-433C-B718-27922C24B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F681-4F3F-478A-81C9-660016E50B05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6C739-EC21-433C-B718-27922C24B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F681-4F3F-478A-81C9-660016E50B05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6C739-EC21-433C-B718-27922C24B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F681-4F3F-478A-81C9-660016E50B05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6C739-EC21-433C-B718-27922C24B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F681-4F3F-478A-81C9-660016E50B05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6C739-EC21-433C-B718-27922C24B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F681-4F3F-478A-81C9-660016E50B05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6C739-EC21-433C-B718-27922C24B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F681-4F3F-478A-81C9-660016E50B05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6C739-EC21-433C-B718-27922C24B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FF681-4F3F-478A-81C9-660016E50B05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6C739-EC21-433C-B718-27922C24B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BF2794-C047-438D-AFE1-2013ACCF5F4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FF681-4F3F-478A-81C9-660016E50B05}" type="datetimeFigureOut">
              <a:rPr lang="es-ES" smtClean="0"/>
              <a:pPr/>
              <a:t>26/11/2014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B6C739-EC21-433C-B718-27922C24B9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3F03F67-E443-4B3A-84C6-F4F747C3700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18864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352" y="5373216"/>
            <a:ext cx="1000125" cy="10525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788024" y="5877272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0" y="620688"/>
            <a:ext cx="475252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ENCUESTA SOBRE  </a:t>
            </a:r>
          </a:p>
          <a:p>
            <a:pPr algn="ctr"/>
            <a:r>
              <a:rPr lang="es-ES" sz="4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EL SEXO</a:t>
            </a:r>
            <a:endParaRPr lang="es-ES" sz="4400" b="1" i="1" dirty="0" smtClean="0">
              <a:solidFill>
                <a:srgbClr val="FF0000"/>
              </a:solidFill>
              <a:latin typeface="Rockwell Extra Bold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51520" y="6165304"/>
            <a:ext cx="34654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</a:rPr>
              <a:t>PASALAS </a:t>
            </a:r>
            <a:r>
              <a:rPr lang="es-ES" sz="2000" b="1" dirty="0" smtClean="0">
                <a:solidFill>
                  <a:srgbClr val="FF0000"/>
                </a:solidFill>
              </a:rPr>
              <a:t> DESPACIO TU </a:t>
            </a:r>
            <a:r>
              <a:rPr lang="es-ES" sz="2000" b="1" dirty="0" smtClean="0">
                <a:solidFill>
                  <a:srgbClr val="FF0000"/>
                </a:solidFill>
              </a:rPr>
              <a:t>SOLITO</a:t>
            </a:r>
            <a:endParaRPr lang="es-E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dissolve/>
    <p:sndAc>
      <p:stSnd>
        <p:snd r:embed="rId2" name="il divo - melodia desencaden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_gente_b0a853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50" y="0"/>
            <a:ext cx="9429750" cy="73247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18348" y="404664"/>
            <a:ext cx="3319499" cy="215443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ENCUESTA  EN </a:t>
            </a:r>
          </a:p>
          <a:p>
            <a:pPr algn="ctr"/>
            <a:r>
              <a:rPr lang="es-ES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PLENA  CALLE</a:t>
            </a:r>
          </a:p>
          <a:p>
            <a:pPr algn="ctr"/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Dell\Escritorio\img922072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332656"/>
            <a:ext cx="365196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HABER  SEÑORA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CUANTO  HACE 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USTED  EL  SEXO</a:t>
            </a:r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encuesta_por_muestreo_coincidental_en_la_calle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7" y="260648"/>
            <a:ext cx="33478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PUES  NO  SE</a:t>
            </a:r>
          </a:p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QUE  DECIRLE,</a:t>
            </a:r>
          </a:p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PERO  TODOS</a:t>
            </a:r>
          </a:p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LOS  DIAS </a:t>
            </a:r>
            <a:endParaRPr lang="es-E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chava-comie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20" y="260648"/>
            <a:ext cx="61206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PUES  MIRE DESAYUN</a:t>
            </a:r>
            <a:r>
              <a:rPr lang="es-ES" sz="400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O,</a:t>
            </a:r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Y  DESPUES  SIEMPRE  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DOS  HORAS  DE  SEXO </a:t>
            </a:r>
            <a:endParaRPr lang="es-E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6_20120620k6IqZ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813690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64088" y="620688"/>
            <a:ext cx="347845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LLEVO EL NIÑO 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AL COLEGIO</a:t>
            </a:r>
            <a:endParaRPr lang="es-E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Mad Men  - 5x09 - Dark Shadows - 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4147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548680"/>
            <a:ext cx="473693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VUELVO A CASA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Y DOS HORAS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NO ME QUITA NADIE</a:t>
            </a:r>
            <a:endParaRPr lang="es-E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mujer-pasear-perro-Foto-hogaractitudfemcom_LRZIMA20130320_0087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55776" y="188640"/>
            <a:ext cx="363003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SACO A PASEAR </a:t>
            </a:r>
          </a:p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AL PERRO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Mad Men  - 5x09 - Dark Shadows - 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4147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548680"/>
            <a:ext cx="499720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VUELVO A CASA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Y DOS HORAS SEGURO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mujer(2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476672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COMEMOS Y OTRAS DOS HORAS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NO ME QUITA NADIE DE SEXO</a:t>
            </a:r>
            <a:endParaRPr lang="es-E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1243160266Llj23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1494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32656"/>
            <a:ext cx="468506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SALGO CON AMIGAS 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Y AL VOLVER OTRAS 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DOS HORITAS</a:t>
            </a:r>
            <a:endParaRPr lang="es-E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mujer-pasear-perro-Foto-hogaractitudfemcom_LRZIMA20130320_0087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11760" y="0"/>
            <a:ext cx="395666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POR LA TARDE</a:t>
            </a:r>
          </a:p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VUELVO A SACAR </a:t>
            </a:r>
          </a:p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AL PERRO</a:t>
            </a:r>
            <a:endParaRPr lang="es-E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Mad Men  - 5x09 - Dark Shadows - 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4147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548680"/>
            <a:ext cx="4384470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Y AL VOVER A CASA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OTRAS </a:t>
            </a:r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DOS HORAS 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POR LO MENOS</a:t>
            </a:r>
          </a:p>
          <a:p>
            <a:endParaRPr lang="es-ES" sz="4000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Dell\Escritorio\img922072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332656"/>
            <a:ext cx="512973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POR FAVOR SEÑORA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¿QUE </a:t>
            </a:r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ENTIENDE USTED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POR </a:t>
            </a:r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SEXO?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labores_hogar.jpg"/>
          <p:cNvPicPr>
            <a:picLocks noChangeAspect="1" noChangeArrowheads="1"/>
          </p:cNvPicPr>
          <p:nvPr/>
        </p:nvPicPr>
        <p:blipFill>
          <a:blip r:embed="rId2" cstate="print"/>
          <a:srcRect l="7947" r="92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Llamada de nube"/>
          <p:cNvSpPr/>
          <p:nvPr/>
        </p:nvSpPr>
        <p:spPr>
          <a:xfrm rot="5400000">
            <a:off x="5652120" y="764704"/>
            <a:ext cx="2304256" cy="3600400"/>
          </a:xfrm>
          <a:prstGeom prst="cloudCallout">
            <a:avLst/>
          </a:prstGeom>
          <a:solidFill>
            <a:srgbClr val="FFFF00">
              <a:alpha val="5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652120" y="1772816"/>
            <a:ext cx="27363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PUES TODO </a:t>
            </a:r>
          </a:p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LO QUE ME JODE</a:t>
            </a:r>
            <a:endParaRPr lang="es-E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PARA_COMENTRIO_MUJERES_LIMPIANDO_EN_CASA[1].jpg"/>
          <p:cNvPicPr>
            <a:picLocks noChangeAspect="1" noChangeArrowheads="1"/>
          </p:cNvPicPr>
          <p:nvPr/>
        </p:nvPicPr>
        <p:blipFill>
          <a:blip r:embed="rId2" cstate="print"/>
          <a:srcRect r="11111"/>
          <a:stretch>
            <a:fillRect/>
          </a:stretch>
        </p:blipFill>
        <p:spPr bwMode="auto">
          <a:xfrm>
            <a:off x="1913297" y="0"/>
            <a:ext cx="7230703" cy="717341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332656"/>
            <a:ext cx="2650084" cy="80945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LAVAR, 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TENDER 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PLANCHAR,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COCINAR,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LIMPIAR,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ETC…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ETC…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ETC…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ETC…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ETC..</a:t>
            </a:r>
          </a:p>
          <a:p>
            <a:r>
              <a:rPr lang="es-E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ETC..</a:t>
            </a:r>
          </a:p>
          <a:p>
            <a:endParaRPr lang="es-ES" sz="4000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es-ES" sz="4000" dirty="0"/>
          </a:p>
        </p:txBody>
      </p:sp>
      <p:pic>
        <p:nvPicPr>
          <p:cNvPr id="6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8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5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olorspiralillusion-in-color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52736" y="-1755576"/>
            <a:ext cx="14113568" cy="1144927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714412" y="357166"/>
            <a:ext cx="4572000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NCUESTA SOBRE SEX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ENCUESTA SOBRE SEXO</Template>
  <TotalTime>10</TotalTime>
  <Words>197</Words>
  <Application>Microsoft Office PowerPoint</Application>
  <PresentationFormat>Presentación en pantalla (4:3)</PresentationFormat>
  <Paragraphs>70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ENCUESTA SOBRE SEXO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2014-11-26T13:31:14Z</dcterms:created>
  <dcterms:modified xsi:type="dcterms:W3CDTF">2014-11-26T13:41:37Z</dcterms:modified>
</cp:coreProperties>
</file>