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272" r:id="rId3"/>
    <p:sldId id="297" r:id="rId4"/>
    <p:sldId id="310" r:id="rId5"/>
    <p:sldId id="257" r:id="rId6"/>
    <p:sldId id="279" r:id="rId7"/>
    <p:sldId id="278" r:id="rId8"/>
    <p:sldId id="256" r:id="rId9"/>
    <p:sldId id="277" r:id="rId10"/>
    <p:sldId id="276" r:id="rId11"/>
    <p:sldId id="275" r:id="rId12"/>
    <p:sldId id="274" r:id="rId13"/>
    <p:sldId id="273" r:id="rId14"/>
    <p:sldId id="267" r:id="rId15"/>
    <p:sldId id="271" r:id="rId16"/>
    <p:sldId id="270" r:id="rId17"/>
    <p:sldId id="269" r:id="rId18"/>
    <p:sldId id="268" r:id="rId19"/>
    <p:sldId id="266" r:id="rId20"/>
    <p:sldId id="265" r:id="rId21"/>
    <p:sldId id="264" r:id="rId22"/>
    <p:sldId id="262" r:id="rId23"/>
    <p:sldId id="284" r:id="rId24"/>
    <p:sldId id="288" r:id="rId25"/>
    <p:sldId id="287" r:id="rId26"/>
    <p:sldId id="286" r:id="rId27"/>
    <p:sldId id="285" r:id="rId28"/>
    <p:sldId id="283" r:id="rId29"/>
    <p:sldId id="282" r:id="rId30"/>
    <p:sldId id="295" r:id="rId31"/>
    <p:sldId id="296" r:id="rId32"/>
    <p:sldId id="280" r:id="rId33"/>
    <p:sldId id="281" r:id="rId34"/>
    <p:sldId id="294" r:id="rId35"/>
    <p:sldId id="291" r:id="rId36"/>
    <p:sldId id="290" r:id="rId37"/>
    <p:sldId id="289" r:id="rId38"/>
    <p:sldId id="304" r:id="rId39"/>
    <p:sldId id="303" r:id="rId40"/>
    <p:sldId id="302" r:id="rId41"/>
    <p:sldId id="301" r:id="rId42"/>
    <p:sldId id="300" r:id="rId43"/>
    <p:sldId id="298" r:id="rId44"/>
    <p:sldId id="309" r:id="rId45"/>
    <p:sldId id="308" r:id="rId46"/>
    <p:sldId id="307" r:id="rId47"/>
    <p:sldId id="258" r:id="rId48"/>
    <p:sldId id="261" r:id="rId49"/>
    <p:sldId id="260" r:id="rId50"/>
    <p:sldId id="306" r:id="rId51"/>
    <p:sldId id="263" r:id="rId52"/>
    <p:sldId id="305" r:id="rId53"/>
    <p:sldId id="311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Vl97XE1YcbrBsZGmAbZ6A" hashData="cfUwxVqszBn1oEEhkVX4DysaTU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B343FF"/>
    <a:srgbClr val="0000FF"/>
    <a:srgbClr val="FF3300"/>
    <a:srgbClr val="996600"/>
    <a:srgbClr val="5A2781"/>
    <a:srgbClr val="51361B"/>
    <a:srgbClr val="00642D"/>
    <a:srgbClr val="C00085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438" y="7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E1BE12-1176-4703-966A-B545526E0C2C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77984C-E185-48A7-B2CE-8B44125374C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b="1" dirty="0">
              <a:gradFill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77984C-E185-48A7-B2CE-8B44125374C0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14000">
    <p:comb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8D75C-CDC5-4409-9FD0-7013D8455400}" type="datetimeFigureOut">
              <a:rPr lang="es-ES" smtClean="0"/>
              <a:pPr/>
              <a:t>26/05/2015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3E0EE3-DDD6-4029-9CB1-E61D9D38B3D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4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4000">
    <p:comb dir="vert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>
            <a:gsLst>
              <a:gs pos="0">
                <a:srgbClr val="FF99CC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92506_pieski_czworaczki_spioch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92506_pieski_czworaczki_spioch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1428728" y="-500090"/>
            <a:ext cx="5762382" cy="186204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es-ES_tradnl" sz="11500" b="1" dirty="0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  E</a:t>
            </a:r>
            <a:r>
              <a:rPr lang="es-ES_tradnl" sz="115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ll</a:t>
            </a:r>
            <a:r>
              <a:rPr lang="es-ES_tradnl" sz="1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o</a:t>
            </a:r>
            <a:r>
              <a:rPr lang="es-ES_tradnl" sz="115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s  </a:t>
            </a:r>
            <a:r>
              <a:rPr lang="es-ES_tradnl" sz="11500" b="1" dirty="0" smtClean="0">
                <a:solidFill>
                  <a:srgbClr val="B34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n</a:t>
            </a:r>
            <a:r>
              <a:rPr lang="es-ES_tradnl" sz="115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o</a:t>
            </a:r>
            <a:r>
              <a:rPr lang="es-ES_tradnl" sz="115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s</a:t>
            </a:r>
            <a:r>
              <a:rPr lang="es-ES_tradnl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  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2500298" y="428604"/>
            <a:ext cx="4357347" cy="223138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11500" b="1" dirty="0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h</a:t>
            </a:r>
            <a:r>
              <a:rPr lang="es-ES_tradnl" sz="11500" b="1" dirty="0" smtClean="0">
                <a:solidFill>
                  <a:schemeClr val="bg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a</a:t>
            </a:r>
            <a:r>
              <a:rPr lang="es-ES_tradnl" sz="115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c</a:t>
            </a:r>
            <a:r>
              <a:rPr lang="es-ES_tradnl" sz="115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e</a:t>
            </a:r>
            <a:r>
              <a:rPr lang="es-ES_tradnl" sz="1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n</a:t>
            </a:r>
            <a:r>
              <a:rPr lang="es-ES_tradnl" sz="11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 </a:t>
            </a:r>
            <a:r>
              <a:rPr lang="es-ES_tradnl" sz="11500" b="1" dirty="0" err="1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S</a:t>
            </a:r>
            <a:r>
              <a:rPr lang="es-ES_tradnl" sz="115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o</a:t>
            </a:r>
            <a:r>
              <a:rPr lang="es-ES_tradnl" sz="11500" b="1" dirty="0" err="1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n</a:t>
            </a:r>
            <a:r>
              <a:rPr lang="es-ES_tradnl" sz="11500" b="1" dirty="0" err="1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r</a:t>
            </a:r>
            <a:r>
              <a:rPr lang="es-ES_tradnl" sz="11500" b="1" dirty="0" err="1" smtClean="0">
                <a:solidFill>
                  <a:srgbClr val="B343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e</a:t>
            </a:r>
            <a:r>
              <a:rPr lang="es-ES_tradnl" sz="11500" b="1" dirty="0" err="1" smtClean="0">
                <a:solidFill>
                  <a:srgbClr val="FF99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i</a:t>
            </a:r>
            <a:r>
              <a:rPr lang="es-ES_tradnl" sz="11500" b="1" dirty="0" err="1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r</a:t>
            </a:r>
            <a:endParaRPr lang="es-ES" sz="11500" b="1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" pitchFamily="2" charset="0"/>
            </a:endParaRPr>
          </a:p>
          <a:p>
            <a:endParaRPr lang="es-ES" sz="2000" dirty="0"/>
          </a:p>
        </p:txBody>
      </p:sp>
      <p:sp>
        <p:nvSpPr>
          <p:cNvPr id="10" name="9 CuadroTexto"/>
          <p:cNvSpPr txBox="1"/>
          <p:nvPr/>
        </p:nvSpPr>
        <p:spPr>
          <a:xfrm>
            <a:off x="7470144" y="5929330"/>
            <a:ext cx="16738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Tema musical :</a:t>
            </a:r>
            <a:r>
              <a:rPr lang="es-ES_tradnl" sz="1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Shake</a:t>
            </a:r>
            <a:r>
              <a:rPr lang="es-ES_tradnl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 </a:t>
            </a:r>
            <a:r>
              <a:rPr lang="es-ES_tradnl" sz="1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It</a:t>
            </a:r>
            <a:r>
              <a:rPr lang="es-ES_tradnl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 Off</a:t>
            </a:r>
          </a:p>
          <a:p>
            <a:r>
              <a:rPr lang="es-ES_tradnl" sz="1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Interpreta: Taylor </a:t>
            </a:r>
            <a:r>
              <a:rPr lang="es-ES_tradnl" sz="1400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gency FB" pitchFamily="34" charset="0"/>
              </a:rPr>
              <a:t>Swift</a:t>
            </a:r>
            <a:endParaRPr lang="es-ES" sz="1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0" y="6072206"/>
            <a:ext cx="4376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Papyrus" pitchFamily="66" charset="0"/>
              </a:rPr>
              <a:t>Esta es una creación de Raquel</a:t>
            </a:r>
            <a:endParaRPr lang="es-E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Papyrus" pitchFamily="66" charset="0"/>
            </a:endParaRPr>
          </a:p>
        </p:txBody>
      </p:sp>
    </p:spTree>
  </p:cSld>
  <p:clrMapOvr>
    <a:masterClrMapping/>
  </p:clrMapOvr>
  <p:transition spd="slow" advTm="20000">
    <p:newsflash/>
    <p:sndAc>
      <p:stSnd loop="1">
        <p:snd r:embed="rId3" name="Taylor Swift - Shake It O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42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j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5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Gatit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0"/>
            <a:ext cx="8143932" cy="6858000"/>
          </a:xfrm>
        </p:spPr>
      </p:pic>
      <p:pic>
        <p:nvPicPr>
          <p:cNvPr id="5" name="3 Marcador de contenido" descr="Gatit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0"/>
            <a:ext cx="8143932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63_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63_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9E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753_pieski_w_spodni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pic>
        <p:nvPicPr>
          <p:cNvPr id="5" name="4 Imagen" descr="55753_pieski_w_spodniac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884_zolw_rakie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1884_zolw_rakie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8A3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259_aby_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259_aby_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163_panda_bujany_kon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8163_panda_bujany_kon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8163_panda_bujany_kon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244_papuzka_deskorol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5244_papuzka_deskorol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507_kran_umywalka_zab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5507_kran_umywalka_zab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E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8659_psy_garbu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78659_psy_garbu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9228_psiak_wiatra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  <p:pic>
        <p:nvPicPr>
          <p:cNvPr id="5" name="4 Imagen" descr="79228_psiak_wiatra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66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4500_york_okulary_trampki_przebra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4500_york_okulary_trampki_przebrani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8A3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973_termofor_termometr_za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8973_termofor_termometr_za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3239_wyscig_slima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03239_wyscig_slimak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3074_slub_pieski_frak_wel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123074_slub_pieski_frak_wel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596_kogut_dzbanek_k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41596_kogut_dzbanek_ka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140_kobieta_pies_york_kolorowe_wal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150140_kobieta_pies_york_kolorowe_wal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7359_slonie_bodypainting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67359_slonie_bodypainting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9898_kocie_figle_polka.jpg"/>
          <p:cNvPicPr>
            <a:picLocks noChangeAspect="1"/>
          </p:cNvPicPr>
          <p:nvPr/>
        </p:nvPicPr>
        <p:blipFill>
          <a:blip r:embed="rId2"/>
          <a:srcRect t="2789"/>
          <a:stretch>
            <a:fillRect/>
          </a:stretch>
        </p:blipFill>
        <p:spPr>
          <a:xfrm>
            <a:off x="0" y="1000108"/>
            <a:ext cx="9144000" cy="5001270"/>
          </a:xfrm>
          <a:prstGeom prst="rect">
            <a:avLst/>
          </a:prstGeom>
        </p:spPr>
      </p:pic>
      <p:pic>
        <p:nvPicPr>
          <p:cNvPr id="5" name="4 Imagen" descr="179898_kocie_figle_polka.jpg"/>
          <p:cNvPicPr>
            <a:picLocks noChangeAspect="1"/>
          </p:cNvPicPr>
          <p:nvPr/>
        </p:nvPicPr>
        <p:blipFill>
          <a:blip r:embed="rId2"/>
          <a:srcRect t="2801"/>
          <a:stretch>
            <a:fillRect/>
          </a:stretch>
        </p:blipFill>
        <p:spPr>
          <a:xfrm>
            <a:off x="0" y="1000108"/>
            <a:ext cx="9144000" cy="5000636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39729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578_pies_okulary_parasol_waliza_wakac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80578_pies_okulary_parasol_waliza_wakacj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2242_kuchnia_dziecko_kro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82242_kuchnia_dziecko_kro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6274_kot_kotki_gniazdo_skorupki_jaj_drze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186274_kot_kotki_gniazdo_skorupki_jaj_drzew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2716_pies_surf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02716_pies_surf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5348_szczeniaki_shar_pe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05348_szczeniaki_shar_pe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136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6192_pies_kubek_dzbanek_kawa_re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06192_pies_kubek_dzbanek_kawa_re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8926_mrowki_pomidor_nie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08926_mrowki_pomidor_nie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7499_owczarek_niemiecki_szachy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17499_owczarek_niemiecki_szachy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2830_latajacy_nosoroz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222830_latajacy_nosoroze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1901_koza_okula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1901_koza_okula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1510_pies_jezyk_kapelusz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21510_pies_jezyk_kapelusz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366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1391_pies_okulary_gumowy_basen_i_kacz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21391_pies_okulary_gumowy_basen_i_kaczk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3410_pies_kieliszek_szampan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223410_pies_kieliszek_szampan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4623_kot_gazeta_kawa_jedzenie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24623_kot_gazeta_kawa_jedzenie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6599_pies_kuchnia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5" name="4 Imagen" descr="226599_pies_kuchnia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079_pies_smieszne_balony_okulary_prez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230079_pies_smieszne_balony_okulary_prezen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668_kot_pies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  <p:pic>
        <p:nvPicPr>
          <p:cNvPr id="5" name="4 Imagen" descr="230668_kot_pies_smieszn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324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85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2685_piesek_ubrank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32685_piesek_ubrank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2867_kurczak_okulary_szalik_bu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32867_kurczak_okulary_szalik_but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3234_samolot_slon_nie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233234_samolot_slon_nieb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3449_piesek_czerwone_roze_walenty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233449_piesek_czerwone_roze_walentynk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wa-koty-walczac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dwa-koty-walczac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1361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j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j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A278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ozaki-niebo-piasek-strus-fioletow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ozaki-niebo-piasek-strus-fioletow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rawat-pies-kapelusz-cyga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krawat-pies-kapelusz-cygaro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terynarz-latark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weterynarz-latark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a-grajaca-winia-fortepiani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na-grajaca-winia-fortepianie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okazy-kury-stroje-wyscig-wodne-nart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okazy-kury-stroje-wyscig-wodne-narty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FF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uu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kuu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C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016_papuga_kakadu_puszka_co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  <p:pic>
        <p:nvPicPr>
          <p:cNvPr id="5" name="4 Imagen" descr="180016_papuga_kakadu_puszka_col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859" y="0"/>
            <a:ext cx="9126141" cy="6858000"/>
          </a:xfrm>
          <a:prstGeom prst="rect">
            <a:avLst/>
          </a:prstGeom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edytacja-ab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edytacja-aba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 rot="20354658">
            <a:off x="5993440" y="4796215"/>
            <a:ext cx="287263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ndigo Plain" pitchFamily="50" charset="0"/>
              </a:rPr>
              <a:t>Raquel</a:t>
            </a:r>
            <a:endParaRPr lang="es-ES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ndigo Plain" pitchFamily="50" charset="0"/>
            </a:endParaRPr>
          </a:p>
        </p:txBody>
      </p:sp>
    </p:spTree>
  </p:cSld>
  <p:clrMapOvr>
    <a:masterClrMapping/>
  </p:clrMapOvr>
  <p:transition spd="slow" advTm="1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ELOS NOS HACEN SONREIR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--ELOS NOS HACEN SONREIR--</Template>
  <TotalTime>0</TotalTime>
  <Words>52</Words>
  <Application>Microsoft Office PowerPoint</Application>
  <PresentationFormat>Presentación en pantalla (4:3)</PresentationFormat>
  <Paragraphs>10</Paragraphs>
  <Slides>52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--ELOS NOS HACEN SONREIR--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2015-05-27T00:00:02Z</dcterms:created>
  <dcterms:modified xsi:type="dcterms:W3CDTF">2015-05-27T00:01:43Z</dcterms:modified>
</cp:coreProperties>
</file>