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67" r:id="rId4"/>
    <p:sldId id="262" r:id="rId5"/>
    <p:sldId id="268" r:id="rId6"/>
    <p:sldId id="261" r:id="rId7"/>
    <p:sldId id="269" r:id="rId8"/>
    <p:sldId id="260" r:id="rId9"/>
    <p:sldId id="270" r:id="rId10"/>
    <p:sldId id="259" r:id="rId11"/>
    <p:sldId id="271" r:id="rId12"/>
    <p:sldId id="272" r:id="rId13"/>
    <p:sldId id="258" r:id="rId14"/>
    <p:sldId id="273" r:id="rId15"/>
    <p:sldId id="265" r:id="rId16"/>
    <p:sldId id="264" r:id="rId17"/>
    <p:sldId id="257" r:id="rId18"/>
    <p:sldId id="263" r:id="rId19"/>
    <p:sldId id="266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y1gaPIzn0wm6MsWkmy/8g" hashData="Ps10Zja7QymzxlpjWo/soWzTEQ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16D"/>
    <a:srgbClr val="00421E"/>
    <a:srgbClr val="0000FF"/>
    <a:srgbClr val="0000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7A7EF-F628-4556-9450-A8155D0CACEB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CA27B-8D2A-4E59-B728-C5DD2D12EB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5CA27B-8D2A-4E59-B728-C5DD2D12EB57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E8A36-7D14-4AB7-B7F1-658868E684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8F8F1-B795-4F1A-A235-6EC298BB3329}" type="datetimeFigureOut">
              <a:rPr lang="es-ES" smtClean="0"/>
              <a:pPr/>
              <a:t>19/02/2013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260FC-4F62-443F-8EDB-DC29E7D8AA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CFC81F-D7E3-4EA6-9BBA-A5D1B01B1C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428604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EL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016815" y="6215082"/>
            <a:ext cx="21271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Esta es una creación de </a:t>
            </a:r>
            <a:r>
              <a:rPr lang="es-ES" sz="12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Pac-Jaz</a:t>
            </a:r>
            <a:endParaRPr lang="es-ES" sz="1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2290" name="Picture 2" descr="http://www.heraldo.es/uploads/imagenes/bajacalidad/_saramago_eb50b4c1.jpg"/>
          <p:cNvPicPr>
            <a:picLocks noChangeAspect="1" noChangeArrowheads="1"/>
          </p:cNvPicPr>
          <p:nvPr/>
        </p:nvPicPr>
        <p:blipFill>
          <a:blip r:embed="rId3"/>
          <a:srcRect b="3092"/>
          <a:stretch>
            <a:fillRect/>
          </a:stretch>
        </p:blipFill>
        <p:spPr bwMode="auto">
          <a:xfrm>
            <a:off x="2214546" y="142101"/>
            <a:ext cx="4795978" cy="671589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42910" y="1428736"/>
            <a:ext cx="642942" cy="57037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O</a:t>
            </a:r>
          </a:p>
          <a:p>
            <a:pPr algn="ctr"/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9000">
    <p:sndAc>
      <p:stSnd loop="1">
        <p:snd r:embed="rId2" name="Xavier Cugat - Mambo Number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100"/>
                            </p:stCondLst>
                            <p:childTnLst>
                              <p:par>
                                <p:cTn id="6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_de_lineas_y_degradados-1024x628.jpe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rgbClr val="0000FF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428604"/>
            <a:ext cx="450059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Hay personas que son positivas y muy positivas, otras todo lo contrario, pesimistas y muy pesimista, diría exageradamente pesimista, éste es un ejemplo de éstas últimas y aunque tratado con humor, una persona tan pesimista es un serio problema ya que nunca tendrá una vida alegre y llena de esperanzas , todo lo verá negro y cambiarle el color es prácticamente imposible ,viven con el corazón sobre encogido perennemente . Piensan mucho en el mañana pero en un mañana igualmente negrísimo  .  no  lo duden , estas personas existen</a:t>
            </a:r>
          </a:p>
          <a:p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Pacolmo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1026" name="Picture 2" descr="caricatura brad pit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14422"/>
            <a:ext cx="4266556" cy="4473424"/>
          </a:xfrm>
          <a:prstGeom prst="round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rgbClr val="00421E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2714620"/>
            <a:ext cx="5286412" cy="15987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Kristen ITC" pitchFamily="66" charset="0"/>
              </a:rPr>
              <a:t>Esta es la historia de una mujer que siempre fue pesimista.</a:t>
            </a:r>
          </a:p>
        </p:txBody>
      </p:sp>
      <p:pic>
        <p:nvPicPr>
          <p:cNvPr id="6" name="5 Imagen" descr="22fjbx4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3773" y="1643050"/>
            <a:ext cx="4390227" cy="356235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008E"/>
          </a:solidFill>
        </p:spPr>
        <p:txBody>
          <a:bodyPr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42910" y="1714488"/>
            <a:ext cx="3286148" cy="3280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+mj-lt"/>
              </a:rPr>
              <a:t>De niña, por ejemplo, si su papá le compraba patines, la niña al verlos decía: "y si me caigo...?" </a:t>
            </a:r>
          </a:p>
          <a:p>
            <a:pPr algn="ctr"/>
            <a:endParaRPr lang="es-ES" sz="2800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ES" sz="28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6" name="5 Imagen" descr="nbhl1if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286379" y="1214422"/>
            <a:ext cx="3152770" cy="4905386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rgbClr val="4C216D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714348" y="2786058"/>
            <a:ext cx="4929221" cy="16517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Si le compraba una muñeca, la niña decía: "¿Y si se rompe....?" Y así siempre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</a:t>
            </a: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6" name="5 Imagen" descr="qnbo6y3u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1571612"/>
            <a:ext cx="2223613" cy="3833816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Byxmannen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4942" y="1500174"/>
            <a:ext cx="3452815" cy="4918933"/>
          </a:xfrm>
        </p:spPr>
      </p:pic>
      <p:sp>
        <p:nvSpPr>
          <p:cNvPr id="8" name="7 CuadroTexto"/>
          <p:cNvSpPr txBox="1"/>
          <p:nvPr/>
        </p:nvSpPr>
        <p:spPr>
          <a:xfrm>
            <a:off x="0" y="1857364"/>
            <a:ext cx="5143504" cy="36473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Kristen ITC" pitchFamily="66" charset="0"/>
              </a:rPr>
              <a:t>El padre de la niña, un señor adinerado, la llevó a distintos especialistas, quienes sugirieron que intentara darle mayor seguridad, que ya se le pasaría con el tiempo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chemeClr val="bg1"/>
          </a:solidFill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2714620"/>
            <a:ext cx="4643469" cy="276094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3200" dirty="0" smtClean="0">
                <a:solidFill>
                  <a:srgbClr val="FF0000"/>
                </a:solidFill>
                <a:latin typeface="Kristen ITC" pitchFamily="66" charset="0"/>
              </a:rPr>
              <a:t>Pero el tiempo pasaba, y a pesar de que el padre se esmeraba en darle todo, su hija no daba muestras de mejorar. </a:t>
            </a:r>
          </a:p>
        </p:txBody>
      </p:sp>
      <p:pic>
        <p:nvPicPr>
          <p:cNvPr id="7" name="6 Imagen" descr="mijdujt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928670"/>
            <a:ext cx="3000383" cy="5385303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na40si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8446" y="2357430"/>
            <a:ext cx="4375554" cy="300038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1643050"/>
            <a:ext cx="4071934" cy="32808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 los 15 años, intentó enviarla de viaje en un crucero por el Caribe, pero ella repuso: "Y si el crucero se hunde...?" </a:t>
            </a:r>
          </a:p>
          <a:p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2643182"/>
            <a:ext cx="5000659" cy="20395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Kristen ITC" pitchFamily="66" charset="0"/>
              </a:rPr>
              <a:t>Entonces le propuso enviarla a Europa en avión, pero ella respondió : "¿Y si el avión se cae...?"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Kristen ITC" pitchFamily="66" charset="0"/>
              </a:rPr>
              <a:t> </a:t>
            </a:r>
            <a:endParaRPr lang="es-ES" sz="2800" dirty="0">
              <a:latin typeface="Kristen ITC" pitchFamily="66" charset="0"/>
            </a:endParaRPr>
          </a:p>
        </p:txBody>
      </p:sp>
      <p:pic>
        <p:nvPicPr>
          <p:cNvPr id="5" name="4 Imagen" descr="u29p321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1785926"/>
            <a:ext cx="3390900" cy="2971800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5b33c51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7752" y="642918"/>
            <a:ext cx="3952500" cy="4997090"/>
          </a:xfrm>
          <a:solidFill>
            <a:srgbClr val="C00000"/>
          </a:solidFill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500034" y="2928934"/>
            <a:ext cx="45005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Pasó el tiempo, y la antes niña ya era toda una mujer de 30 años, pero sin mejoría alguna. </a:t>
            </a:r>
          </a:p>
          <a:p>
            <a:pPr algn="ctr"/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u2qlmw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785794"/>
            <a:ext cx="3429024" cy="4345526"/>
          </a:xfrm>
        </p:spPr>
      </p:pic>
      <p:sp>
        <p:nvSpPr>
          <p:cNvPr id="6" name="5 CuadroTexto"/>
          <p:cNvSpPr txBox="1"/>
          <p:nvPr/>
        </p:nvSpPr>
        <p:spPr>
          <a:xfrm>
            <a:off x="4071934" y="2357430"/>
            <a:ext cx="43672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00FF"/>
                </a:solidFill>
                <a:latin typeface="Kristen ITC" pitchFamily="66" charset="0"/>
              </a:rPr>
              <a:t>El padre, consultando psiquiatra tras psiquiatra encontró uno que le sugirió: Lo que le falta a su hija es conocer el amor... </a:t>
            </a:r>
            <a:endParaRPr lang="es-ES" sz="2400" dirty="0">
              <a:solidFill>
                <a:srgbClr val="0000FF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1785926"/>
            <a:ext cx="4857783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28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Snap ITC" pitchFamily="82" charset="0"/>
              </a:rPr>
              <a:t>¿</a:t>
            </a:r>
            <a:r>
              <a:rPr lang="es-ES" sz="28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Kristen ITC" pitchFamily="66" charset="0"/>
              </a:rPr>
              <a:t>Por qué no le consigue algún novio..?" Ya lo intenté, pero ella empieza: ¿Y si no me quiere, si luego me abandona..? y cosas por el estilo</a:t>
            </a:r>
            <a:endParaRPr lang="es-ES" sz="28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5" name="4 Imagen" descr="qsv943y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2071678"/>
            <a:ext cx="4231328" cy="3143272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71472" y="2571744"/>
            <a:ext cx="40719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Además, así de pesimista no hay quién la soporte...</a:t>
            </a:r>
            <a:endParaRPr lang="es-ES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9" name="8 Imagen" descr="5lb9ih0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2066" y="571480"/>
            <a:ext cx="3646408" cy="5781692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357298"/>
            <a:ext cx="4500594" cy="38164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Snap ITC" pitchFamily="82" charset="0"/>
              </a:rPr>
              <a:t>"</a:t>
            </a:r>
            <a:r>
              <a:rPr lang="es-E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latin typeface="Kristen ITC" pitchFamily="66" charset="0"/>
              </a:rPr>
              <a:t>Pruebe entonces hacerlo por la fuerza. Usted es un hombre de muchos recursos, podría pagarle a su chofer, por ejemplo..." </a:t>
            </a:r>
            <a:endParaRPr lang="es-ES" sz="2800" dirty="0" smtClean="0">
              <a:effectLst/>
              <a:latin typeface="Kristen ITC" pitchFamily="66" charset="0"/>
            </a:endParaRPr>
          </a:p>
          <a:p>
            <a:pPr algn="ctr"/>
            <a:endParaRPr lang="es-ES" dirty="0">
              <a:latin typeface="Kristen ITC" pitchFamily="66" charset="0"/>
            </a:endParaRPr>
          </a:p>
        </p:txBody>
      </p:sp>
      <p:pic>
        <p:nvPicPr>
          <p:cNvPr id="5" name="4 Imagen" descr="crk5jkvs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4786314" y="2143116"/>
            <a:ext cx="3942429" cy="2714644"/>
          </a:xfrm>
          <a:prstGeom prst="rect">
            <a:avLst/>
          </a:prstGeom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rgbClr val="FFC000"/>
          </a:solidFill>
        </p:spPr>
        <p:txBody>
          <a:bodyPr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283893"/>
            <a:ext cx="8929718" cy="347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rgbClr val="002060"/>
                </a:solidFill>
                <a:latin typeface="Kristen ITC" pitchFamily="66" charset="0"/>
              </a:rPr>
              <a:t>Desesperado decidió hacer la prueba.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rgbClr val="002060"/>
                </a:solidFill>
                <a:latin typeface="Kristen ITC" pitchFamily="66" charset="0"/>
              </a:rPr>
              <a:t>Esa noche, el chofer entró a la habitación de la hija, le pegó un par de bofetadas, la arrojó sobre la cama, le arrancó la ropa, y desnudo él también se le echó encima.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rgbClr val="002060"/>
                </a:solidFill>
                <a:latin typeface="Kristen ITC" pitchFamily="66" charset="0"/>
              </a:rPr>
              <a:t>La chica estaba inmóvil, dura.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rgbClr val="002060"/>
                </a:solidFill>
                <a:latin typeface="Kristen ITC" pitchFamily="66" charset="0"/>
              </a:rPr>
              <a:t>El chofer la penetró...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rgbClr val="002060"/>
                </a:solidFill>
                <a:latin typeface="Kristen ITC" pitchFamily="66" charset="0"/>
              </a:rPr>
              <a:t>Ella seguía totalmente inmóvil, como paralizada. </a:t>
            </a:r>
          </a:p>
          <a:p>
            <a:endParaRPr lang="es-ES" dirty="0">
              <a:latin typeface="Kristen ITC" pitchFamily="66" charset="0"/>
            </a:endParaRPr>
          </a:p>
        </p:txBody>
      </p:sp>
      <p:pic>
        <p:nvPicPr>
          <p:cNvPr id="6" name="5 Imagen" descr="5857575-caricatura-de-una-pareja-en-el-proceso-de-decisiones-am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3252662"/>
            <a:ext cx="5095884" cy="360533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785926"/>
            <a:ext cx="3428992" cy="3590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Kristen ITC" pitchFamily="66" charset="0"/>
              </a:rPr>
              <a:t>Entonces, enojado, el chofer le gritó: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Kristen ITC" pitchFamily="66" charset="0"/>
              </a:rPr>
              <a:t>"¡¡¡¡ Muévete un poco!!!!"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Kristen ITC" pitchFamily="66" charset="0"/>
              </a:rPr>
              <a:t>Y Ella respondió..... 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s-ES" sz="2800" dirty="0" smtClean="0">
              <a:solidFill>
                <a:schemeClr val="bg1"/>
              </a:solidFill>
              <a:latin typeface="Kristen ITC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dirty="0" smtClean="0">
                <a:solidFill>
                  <a:schemeClr val="bg1"/>
                </a:solidFill>
                <a:latin typeface="Kristen ITC" pitchFamily="66" charset="0"/>
              </a:rPr>
              <a:t>"¿Y si se sale....?"</a:t>
            </a:r>
            <a:endParaRPr lang="es-ES" sz="2800" dirty="0">
              <a:solidFill>
                <a:schemeClr val="bg1"/>
              </a:solidFill>
              <a:latin typeface="Kristen ITC" pitchFamily="66" charset="0"/>
            </a:endParaRPr>
          </a:p>
        </p:txBody>
      </p:sp>
      <p:pic>
        <p:nvPicPr>
          <p:cNvPr id="3074" name="Picture 2" descr="http://www.blogfutbolero.com/wp-content/uploads/2011/02/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14290"/>
            <a:ext cx="6572264" cy="632885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85564" cy="6858000"/>
          </a:xfrm>
          <a:solidFill>
            <a:srgbClr val="0000FF"/>
          </a:solidFill>
        </p:spPr>
        <p:txBody>
          <a:bodyPr/>
          <a:lstStyle/>
          <a:p>
            <a:pPr algn="l"/>
            <a:endParaRPr lang="es-ES" dirty="0"/>
          </a:p>
        </p:txBody>
      </p:sp>
      <p:pic>
        <p:nvPicPr>
          <p:cNvPr id="4" name="3 Imagen" descr="21cid5f00b001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214546" y="928670"/>
            <a:ext cx="4857784" cy="435771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2786050" y="5643578"/>
            <a:ext cx="409169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urlz MT" pitchFamily="82" charset="0"/>
              </a:rPr>
              <a:t>Francisco del Olmo - Jazmín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15338" y="6286520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2013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 PESIMISM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0">
      <a:majorFont>
        <a:latin typeface="Kristen ITC"/>
        <a:ea typeface=""/>
        <a:cs typeface=""/>
      </a:majorFont>
      <a:minorFont>
        <a:latin typeface="Kristen IT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 PESIMISMO--</Template>
  <TotalTime>0</TotalTime>
  <Words>530</Words>
  <Application>Microsoft Office PowerPoint</Application>
  <PresentationFormat>Presentación en pantalla (4:3)</PresentationFormat>
  <Paragraphs>55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--EL PESIMISMO--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2013-02-19T19:07:18Z</dcterms:created>
  <dcterms:modified xsi:type="dcterms:W3CDTF">2013-02-19T19:08:58Z</dcterms:modified>
</cp:coreProperties>
</file>