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mQUwbaETmkaXalFD5BtCw" hashData="3eDEhSKJXS/bTHOjpwHWvxaWOk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CA054-AF64-4980-9AB9-1363B32F244A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4BC79-692F-4EB0-8A74-21643141E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98CB3C-C299-4FFE-83FE-944B462E04E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555B1-F4FD-40C5-BF64-D7AD7AC4C7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A341A-5049-4EAC-AB15-B93E1EA55D0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59C84-F8F1-4B88-9F4C-2B5767DCC8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101FFD-387D-4A8B-84E1-8A1C89BC66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6a24e4c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7929563" cy="708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3000375" y="642938"/>
            <a:ext cx="5643563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4400">
              <a:latin typeface="DigifaceWide" pitchFamily="2" charset="0"/>
            </a:endParaRPr>
          </a:p>
          <a:p>
            <a:endParaRPr lang="es-ES" sz="4400">
              <a:latin typeface="DigifaceWide" pitchFamily="2" charset="0"/>
            </a:endParaRPr>
          </a:p>
          <a:p>
            <a:endParaRPr lang="es-ES" sz="4400">
              <a:latin typeface="DigifaceWide" pitchFamily="2" charset="0"/>
            </a:endParaRPr>
          </a:p>
          <a:p>
            <a:r>
              <a:rPr lang="es-ES" sz="4400">
                <a:latin typeface="DigifaceWide" pitchFamily="2" charset="0"/>
              </a:rPr>
              <a:t>          </a:t>
            </a:r>
          </a:p>
          <a:p>
            <a:endParaRPr lang="es-ES" sz="4400">
              <a:latin typeface="DigifaceWide" pitchFamily="2" charset="0"/>
            </a:endParaRPr>
          </a:p>
          <a:p>
            <a:r>
              <a:rPr lang="es-ES" sz="4400">
                <a:latin typeface="DigifaceWide" pitchFamily="2" charset="0"/>
              </a:rPr>
              <a:t>       </a:t>
            </a:r>
          </a:p>
        </p:txBody>
      </p:sp>
      <p:pic>
        <p:nvPicPr>
          <p:cNvPr id="18442" name="Picture 10" descr="http://static1.glowtxt.com/data1/c/4/a/c4a06925fa35b32dcb2adb1bd2a9cc416c0edb5ada39a3ee5e6b4b0d3255bfef95601890afd80709da39a3ee5e6b4b0d3255bfef95601890afd80709296fb52ddfa58aa7e674515a06cba19a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4929188" y="3500438"/>
            <a:ext cx="44799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2" descr="http://static1.glowtxt.com/data1/7/a/0/7a06700d1ce050f37882b3ec73e1d24513253ee5da39a3ee5e6b4b0d3255bfef95601890afd80709da39a3ee5e6b4b0d3255bfef95601890afd80709296fb52ddfa58aa7e674515a06cba19a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6357950" y="1000108"/>
            <a:ext cx="18986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14" descr="http://static1.glowtxt.com/data1/8/2/6/8260a4dbf5a750daaaeebfb2c5aa7e18f9404033da39a3ee5e6b4b0d3255bfef95601890afd80709da39a3ee5e6b4b0d3255bfef95601890afd80709296fb52ddfa58aa7e674515a06cba19a.pn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5715000" y="2286000"/>
            <a:ext cx="3198813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http://www.gif-mania.net/signatures-animees/resultat/x/3d0e3560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rcRect/>
          <a:stretch>
            <a:fillRect/>
          </a:stretch>
        </p:blipFill>
        <p:spPr bwMode="auto">
          <a:xfrm>
            <a:off x="5000625" y="5572125"/>
            <a:ext cx="3357563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sndAc>
      <p:stSnd loop="1">
        <p:snd r:embed="rId2" name="Instrumentales Inolvidables Jinetes En El Cielo(www.todocaleta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100" name="4 Imagen" descr="110927-frat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8929718" cy="190821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Tres hijos ya casados ,lejos de su hogar ,independientes y prósperos…  Después de varios años de ausencia se reunieron y hablaron de todo ,coincidieron en añorar lo lejos que habían estado de su madre.</a:t>
            </a:r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es-E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Kristen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4102" name="6 CuadroTexto"/>
          <p:cNvSpPr txBox="1">
            <a:spLocks noChangeArrowheads="1"/>
          </p:cNvSpPr>
          <p:nvPr/>
        </p:nvSpPr>
        <p:spPr bwMode="auto">
          <a:xfrm>
            <a:off x="3857625" y="5214938"/>
            <a:ext cx="14287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9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  <a:p>
            <a:endParaRPr lang="es-ES"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282" y="5715016"/>
            <a:ext cx="830708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latin typeface="Kristen ITC" pitchFamily="66" charset="0"/>
              </a:rPr>
              <a:t>Del cariño que ella les tuvo  y las oraciones que siempre les envió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5123" name="4 Imagen" descr="110927-frat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124" name="4 CuadroTexto"/>
          <p:cNvSpPr txBox="1">
            <a:spLocks noChangeArrowheads="1"/>
          </p:cNvSpPr>
          <p:nvPr/>
        </p:nvSpPr>
        <p:spPr bwMode="auto">
          <a:xfrm>
            <a:off x="3500438" y="5286375"/>
            <a:ext cx="7000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  <a:p>
            <a:endParaRPr lang="es-ES">
              <a:latin typeface="Calibri" pitchFamily="34" charset="0"/>
            </a:endParaRPr>
          </a:p>
          <a:p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214290"/>
            <a:ext cx="828680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Por todo lo anterior decidieron competir entre los tres  para ver </a:t>
            </a:r>
          </a:p>
          <a:p>
            <a:pPr algn="ctr">
              <a:defRPr/>
            </a:pPr>
            <a:r>
              <a:rPr lang="es-ES" sz="20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quien de ellos le enviaba el mejor regalo ,en compensación de lo que habían recibido 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150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6148" name="3 Imagen" descr="cas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6838" y="857250"/>
            <a:ext cx="7777162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 flipH="1">
            <a:off x="357158" y="571480"/>
            <a:ext cx="3454743" cy="273921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FFFF00"/>
                </a:solidFill>
                <a:latin typeface="Kristen ITC" pitchFamily="66" charset="0"/>
              </a:rPr>
              <a:t>El  primer hijo: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Kristen ITC" pitchFamily="66" charset="0"/>
              </a:rPr>
              <a:t>El primer hijo le construyó una enorme y lujosa casa</a:t>
            </a:r>
            <a:r>
              <a:rPr lang="es-ES" sz="2000" dirty="0">
                <a:latin typeface="Kristen ITC" pitchFamily="66" charset="0"/>
              </a:rPr>
              <a:t/>
            </a:r>
            <a:br>
              <a:rPr lang="es-ES" sz="2000" dirty="0">
                <a:latin typeface="Kristen ITC" pitchFamily="66" charset="0"/>
              </a:rPr>
            </a:br>
            <a:endParaRPr lang="es-ES" sz="2000" dirty="0">
              <a:latin typeface="Kristen ITC" pitchFamily="66" charset="0"/>
            </a:endParaRPr>
          </a:p>
        </p:txBody>
      </p:sp>
      <p:sp>
        <p:nvSpPr>
          <p:cNvPr id="6150" name="5 CuadroTexto"/>
          <p:cNvSpPr txBox="1">
            <a:spLocks noChangeArrowheads="1"/>
          </p:cNvSpPr>
          <p:nvPr/>
        </p:nvSpPr>
        <p:spPr bwMode="auto">
          <a:xfrm>
            <a:off x="1785938" y="5929313"/>
            <a:ext cx="7667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429124" y="928670"/>
            <a:ext cx="4143403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Kristen ITC" pitchFamily="66" charset="0"/>
              </a:rPr>
              <a:t>El segundo hijo: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Le envió el auto más lujoso y caro de la línea Mercedes, con chofer </a:t>
            </a:r>
          </a:p>
        </p:txBody>
      </p:sp>
      <p:pic>
        <p:nvPicPr>
          <p:cNvPr id="7173" name="4 Imagen" descr="mercedesBenz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2286000"/>
            <a:ext cx="85725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2" descr="http://www.justchauffeur.co.uk/images/chauffeur-imag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76500"/>
            <a:ext cx="28575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6 CuadroTexto"/>
          <p:cNvSpPr txBox="1">
            <a:spLocks noChangeArrowheads="1"/>
          </p:cNvSpPr>
          <p:nvPr/>
        </p:nvSpPr>
        <p:spPr bwMode="auto">
          <a:xfrm>
            <a:off x="6572250" y="5715000"/>
            <a:ext cx="7667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6a24e4c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7929563" cy="708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4 CuadroTexto"/>
          <p:cNvSpPr txBox="1">
            <a:spLocks noChangeArrowheads="1"/>
          </p:cNvSpPr>
          <p:nvPr/>
        </p:nvSpPr>
        <p:spPr bwMode="auto">
          <a:xfrm>
            <a:off x="3000375" y="642938"/>
            <a:ext cx="5643563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4400">
              <a:latin typeface="DigifaceWide" pitchFamily="2" charset="0"/>
            </a:endParaRPr>
          </a:p>
          <a:p>
            <a:endParaRPr lang="es-ES" sz="4400">
              <a:latin typeface="DigifaceWide" pitchFamily="2" charset="0"/>
            </a:endParaRPr>
          </a:p>
          <a:p>
            <a:endParaRPr lang="es-ES" sz="4400">
              <a:latin typeface="DigifaceWide" pitchFamily="2" charset="0"/>
            </a:endParaRPr>
          </a:p>
          <a:p>
            <a:r>
              <a:rPr lang="es-ES" sz="4400">
                <a:latin typeface="DigifaceWide" pitchFamily="2" charset="0"/>
              </a:rPr>
              <a:t>          </a:t>
            </a:r>
          </a:p>
          <a:p>
            <a:endParaRPr lang="es-ES" sz="4400">
              <a:latin typeface="DigifaceWide" pitchFamily="2" charset="0"/>
            </a:endParaRPr>
          </a:p>
          <a:p>
            <a:r>
              <a:rPr lang="es-ES" sz="4400">
                <a:latin typeface="DigifaceWide" pitchFamily="2" charset="0"/>
              </a:rPr>
              <a:t>       </a:t>
            </a:r>
          </a:p>
        </p:txBody>
      </p:sp>
      <p:sp>
        <p:nvSpPr>
          <p:cNvPr id="8198" name="9 CuadroTexto"/>
          <p:cNvSpPr txBox="1">
            <a:spLocks noChangeArrowheads="1"/>
          </p:cNvSpPr>
          <p:nvPr/>
        </p:nvSpPr>
        <p:spPr bwMode="auto">
          <a:xfrm>
            <a:off x="4357688" y="500063"/>
            <a:ext cx="2603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latin typeface="Kristen ITC" pitchFamily="66" charset="0"/>
              </a:rPr>
              <a:t>El Tercer hijo</a:t>
            </a:r>
          </a:p>
        </p:txBody>
      </p:sp>
      <p:sp>
        <p:nvSpPr>
          <p:cNvPr id="8199" name="10 CuadroTexto"/>
          <p:cNvSpPr txBox="1">
            <a:spLocks noChangeArrowheads="1"/>
          </p:cNvSpPr>
          <p:nvPr/>
        </p:nvSpPr>
        <p:spPr bwMode="auto">
          <a:xfrm>
            <a:off x="5000625" y="3143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428992" y="1225689"/>
            <a:ext cx="5286380" cy="47089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Pensó en ganarle a sus dos hermanos, sabía que su mamá disfrutaba de leer la Biblia ,y por la edad ella ya no podía leer muy bien.</a:t>
            </a:r>
          </a:p>
          <a:p>
            <a:pPr>
              <a:defRPr/>
            </a:pPr>
            <a:r>
              <a:rPr lang="es-E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Entonces le envió un gran loro de color  café rojizo , que puede recitar la Biblia en su totalidad.</a:t>
            </a:r>
          </a:p>
          <a:p>
            <a:pPr>
              <a:defRPr/>
            </a:pP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Les llevó 20 años a 12 franciscanos enseñársela.</a:t>
            </a:r>
          </a:p>
          <a:p>
            <a:pPr>
              <a:defRPr/>
            </a:pPr>
            <a:r>
              <a:rPr lang="es-E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Para comprarlo gastó gran parte de sus ahorros ,contribuyendo al monasterio con 1.000.000 de dólares …pero valió la pena</a:t>
            </a:r>
          </a:p>
          <a:p>
            <a:pPr>
              <a:defRPr/>
            </a:pPr>
            <a:r>
              <a:rPr lang="es-ES" sz="2000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Mamá solo tiene que nombrar el capítulo y el loro lo recita</a:t>
            </a: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3214686"/>
            <a:ext cx="4000528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Al poco tiempo la madre envió una carta de agradecimiento a cada uno de sus hijos</a:t>
            </a:r>
          </a:p>
        </p:txBody>
      </p:sp>
      <p:sp>
        <p:nvSpPr>
          <p:cNvPr id="9221" name="6 CuadroTexto"/>
          <p:cNvSpPr txBox="1">
            <a:spLocks noChangeArrowheads="1"/>
          </p:cNvSpPr>
          <p:nvPr/>
        </p:nvSpPr>
        <p:spPr bwMode="auto">
          <a:xfrm>
            <a:off x="1857375" y="5286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9222" name="Picture 2" descr="anci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071563"/>
            <a:ext cx="4700587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9 CuadroTexto"/>
          <p:cNvSpPr txBox="1">
            <a:spLocks noChangeArrowheads="1"/>
          </p:cNvSpPr>
          <p:nvPr/>
        </p:nvSpPr>
        <p:spPr bwMode="auto">
          <a:xfrm>
            <a:off x="4857750" y="6072188"/>
            <a:ext cx="700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  <a:p>
            <a:endParaRPr lang="es-ES" sz="800">
              <a:latin typeface="Calibri" pitchFamily="34" charset="0"/>
            </a:endParaRPr>
          </a:p>
          <a:p>
            <a:endParaRPr lang="es-ES" sz="800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E1B02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596" y="642918"/>
            <a:ext cx="3857652" cy="489364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Escribió a su primer hijo: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"Isaac, la casa que construiste es tan grande!  Yo vivo en un solo cuarto, pero ahora tengo que limpiar toda la casa“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CC00"/>
                </a:solidFill>
                <a:latin typeface="Kristen ITC" pitchFamily="66" charset="0"/>
              </a:rPr>
              <a:t>“Pero  gracias en verdad la  casa está muy linda”</a:t>
            </a:r>
          </a:p>
        </p:txBody>
      </p:sp>
      <p:pic>
        <p:nvPicPr>
          <p:cNvPr id="10245" name="7 Imagen" descr="carta (2).png"/>
          <p:cNvPicPr>
            <a:picLocks noChangeAspect="1"/>
          </p:cNvPicPr>
          <p:nvPr/>
        </p:nvPicPr>
        <p:blipFill>
          <a:blip r:embed="rId2"/>
          <a:srcRect b="35049"/>
          <a:stretch>
            <a:fillRect/>
          </a:stretch>
        </p:blipFill>
        <p:spPr bwMode="auto">
          <a:xfrm rot="-1113924">
            <a:off x="4151313" y="2481263"/>
            <a:ext cx="441325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 rot="20435133">
            <a:off x="5288175" y="3128909"/>
            <a:ext cx="14559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Para Isaac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857625" y="5643563"/>
            <a:ext cx="766763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PPS.PAC-JAZ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1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A003A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071546"/>
            <a:ext cx="4214842" cy="452431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Escribió a su segundo hijo: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"</a:t>
            </a:r>
            <a:r>
              <a:rPr lang="es-ES" sz="2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Moises</a:t>
            </a: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 , estoy demasiado vieja como para viajar. Me quedo en casa todo el  tiempo, nunca uso el Mercedes ,te envío de regreso al chofer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“Pero debo de decirte el auto está muy bonito”</a:t>
            </a:r>
          </a:p>
        </p:txBody>
      </p:sp>
      <p:pic>
        <p:nvPicPr>
          <p:cNvPr id="11269" name="4 Imagen" descr="carta (2).png"/>
          <p:cNvPicPr>
            <a:picLocks noChangeAspect="1"/>
          </p:cNvPicPr>
          <p:nvPr/>
        </p:nvPicPr>
        <p:blipFill>
          <a:blip r:embed="rId3"/>
          <a:srcRect b="35049"/>
          <a:stretch>
            <a:fillRect/>
          </a:stretch>
        </p:blipFill>
        <p:spPr bwMode="auto">
          <a:xfrm rot="-1113924">
            <a:off x="4473575" y="2038350"/>
            <a:ext cx="4313238" cy="294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 rot="20542006">
            <a:off x="5458539" y="2608615"/>
            <a:ext cx="17300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Para Moisés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214813" y="4929188"/>
            <a:ext cx="7667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PPS.PAC-JAZ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latin typeface="+mn-lt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12292" name="4 Imagen" descr="carta (2).png"/>
          <p:cNvPicPr>
            <a:picLocks noChangeAspect="1"/>
          </p:cNvPicPr>
          <p:nvPr/>
        </p:nvPicPr>
        <p:blipFill>
          <a:blip r:embed="rId2"/>
          <a:srcRect b="35049"/>
          <a:stretch>
            <a:fillRect/>
          </a:stretch>
        </p:blipFill>
        <p:spPr bwMode="auto">
          <a:xfrm rot="-1113924">
            <a:off x="4468813" y="1825625"/>
            <a:ext cx="431800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57158" y="1643050"/>
            <a:ext cx="3895528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Kristen ITC" pitchFamily="66" charset="0"/>
              </a:rPr>
              <a:t>Escribió a su tercer hijo: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Kristen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"Mi  queridísimo Abraham, fuiste el único hijo que tuvo el sentido común de saber lo que le gusta a tu madre...</a:t>
            </a:r>
          </a:p>
        </p:txBody>
      </p:sp>
      <p:sp>
        <p:nvSpPr>
          <p:cNvPr id="8" name="7 CuadroTexto"/>
          <p:cNvSpPr txBox="1"/>
          <p:nvPr/>
        </p:nvSpPr>
        <p:spPr>
          <a:xfrm rot="20541820">
            <a:off x="5523841" y="2505315"/>
            <a:ext cx="199099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Para Abraham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071938" y="5072063"/>
            <a:ext cx="766762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PPS.PAC-JAZ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</p:spTree>
  </p:cSld>
  <p:clrMapOvr>
    <a:masterClrMapping/>
  </p:clrMapOvr>
  <p:transition spd="slow" advTm="1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3315" name="3 Marcador de contenido" descr="Pollo-asado-a-la-naranj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3895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1357298"/>
            <a:ext cx="8001056" cy="50167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>
                  <a:solidFill>
                    <a:srgbClr val="FFFF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Ravie" pitchFamily="82" charset="0"/>
              </a:rPr>
              <a:t>¡¡¡ El Pollo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>
                  <a:solidFill>
                    <a:srgbClr val="FFFF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Ravie" pitchFamily="82" charset="0"/>
              </a:rPr>
              <a:t>estaba delicioso !!!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8000" b="1" dirty="0">
              <a:ln>
                <a:solidFill>
                  <a:srgbClr val="FFFF00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Curlz MT" pitchFamily="82" charset="0"/>
            </a:endParaRPr>
          </a:p>
        </p:txBody>
      </p:sp>
      <p:sp>
        <p:nvSpPr>
          <p:cNvPr id="13317" name="5 CuadroTexto"/>
          <p:cNvSpPr txBox="1">
            <a:spLocks noChangeArrowheads="1"/>
          </p:cNvSpPr>
          <p:nvPr/>
        </p:nvSpPr>
        <p:spPr bwMode="auto">
          <a:xfrm>
            <a:off x="5715000" y="4071938"/>
            <a:ext cx="766763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FFFF00"/>
                </a:solidFill>
                <a:latin typeface="Calibri" pitchFamily="34" charset="0"/>
              </a:rPr>
              <a:t>PPS.PAC-JAZ</a:t>
            </a:r>
          </a:p>
        </p:txBody>
      </p:sp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smtClean="0"/>
          </a:p>
        </p:txBody>
      </p:sp>
      <p:sp>
        <p:nvSpPr>
          <p:cNvPr id="14339" name="5 CuadroTexto"/>
          <p:cNvSpPr txBox="1">
            <a:spLocks noChangeArrowheads="1"/>
          </p:cNvSpPr>
          <p:nvPr/>
        </p:nvSpPr>
        <p:spPr bwMode="auto">
          <a:xfrm>
            <a:off x="1428750" y="5072063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0" name="9 Imagen" descr="e752a51c (1)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4518025" cy="744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5572125" y="5786438"/>
            <a:ext cx="31861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EL LORO BIBLIC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-EL LORO BIBLICO-</Template>
  <TotalTime>0</TotalTime>
  <Words>387</Words>
  <Application>Microsoft Office PowerPoint</Application>
  <PresentationFormat>Presentación en pantalla (4:3)</PresentationFormat>
  <Paragraphs>75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-EL LORO BIBLICO-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2012-10-18T23:08:50Z</dcterms:created>
  <dcterms:modified xsi:type="dcterms:W3CDTF">2012-10-18T23:15:40Z</dcterms:modified>
</cp:coreProperties>
</file>