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9" r:id="rId4"/>
    <p:sldId id="258" r:id="rId5"/>
    <p:sldId id="257" r:id="rId6"/>
    <p:sldId id="264" r:id="rId7"/>
    <p:sldId id="263" r:id="rId8"/>
    <p:sldId id="261" r:id="rId9"/>
    <p:sldId id="265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WO+uzSSwsZrDI/KsX53PA" hashData="klIu4SIzlNO8FGtEymDgRkwYQk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43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F09F2-6740-40E5-B3A7-A3D06DF264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3747C-F90E-415B-B627-1F5D819730CE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C3A28-CFF3-4885-90A3-A7CA7B6D73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C181F3-A92E-495D-B28A-81D41F395C5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1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7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4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8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319218"/>
            <a:ext cx="4714908" cy="6538782"/>
          </a:xfrm>
          <a:prstGeom prst="rect">
            <a:avLst/>
          </a:prstGeom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928670"/>
            <a:ext cx="1114425" cy="838201"/>
          </a:xfrm>
          <a:prstGeom prst="rect">
            <a:avLst/>
          </a:prstGeom>
          <a:noFill/>
        </p:spPr>
      </p:pic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2786058"/>
            <a:ext cx="2409825" cy="876300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4357694"/>
            <a:ext cx="3438525" cy="85725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214414" y="6000768"/>
            <a:ext cx="2480166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100" b="1" dirty="0" smtClean="0">
                <a:ln/>
                <a:solidFill>
                  <a:schemeClr val="accent3"/>
                </a:solidFill>
                <a:latin typeface="Kristen ITC" pitchFamily="66" charset="0"/>
              </a:rPr>
              <a:t>Esta es una creación de </a:t>
            </a:r>
            <a:r>
              <a:rPr lang="es-ES" sz="1100" b="1" dirty="0" err="1" smtClean="0">
                <a:ln/>
                <a:solidFill>
                  <a:schemeClr val="accent3"/>
                </a:solidFill>
                <a:latin typeface="Kristen ITC" pitchFamily="66" charset="0"/>
              </a:rPr>
              <a:t>Jaz-Pac</a:t>
            </a:r>
            <a:endParaRPr lang="es-ES" sz="1100" b="1" dirty="0">
              <a:ln/>
              <a:solidFill>
                <a:schemeClr val="accent3"/>
              </a:solidFill>
              <a:latin typeface="Kristen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15140" y="6396335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Edwardian Script ITC" pitchFamily="66" charset="0"/>
              </a:rPr>
              <a:t>Pps.Jaz-Pac</a:t>
            </a:r>
            <a:endParaRPr lang="es-ES" sz="1200" dirty="0" smtClean="0">
              <a:latin typeface="Edwardian Script ITC" pitchFamily="66" charset="0"/>
            </a:endParaRPr>
          </a:p>
          <a:p>
            <a:endParaRPr lang="es-ES" sz="1200" dirty="0">
              <a:solidFill>
                <a:srgbClr val="FFC000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7000">
    <p:sndAc>
      <p:stSnd>
        <p:snd r:embed="rId2" name="Chiste de el Gato Montes[128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dt9dw56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285728"/>
            <a:ext cx="2243134" cy="2788340"/>
          </a:xfrm>
          <a:prstGeom prst="rect">
            <a:avLst/>
          </a:prstGeom>
        </p:spPr>
      </p:pic>
      <p:pic>
        <p:nvPicPr>
          <p:cNvPr id="9" name="8 Imagen" descr="yvtw0mv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8736"/>
            <a:ext cx="5260434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9 Imagen" descr="gb66fgf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652326" y="2500306"/>
            <a:ext cx="3491674" cy="421481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214678" y="4643446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Edwardian Script ITC" pitchFamily="66" charset="0"/>
              </a:rPr>
              <a:t>Pps.Jaz-Pac</a:t>
            </a:r>
            <a:endParaRPr lang="es-ES" sz="1200" dirty="0" smtClean="0">
              <a:latin typeface="Edwardian Script ITC" pitchFamily="66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rj8osw9q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785794"/>
            <a:ext cx="6167481" cy="528641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gb66fgf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5138" y="2357430"/>
            <a:ext cx="3138862" cy="450057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5214950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Edwardian Script ITC" pitchFamily="66" charset="0"/>
              </a:rPr>
              <a:t>Pps.Jaz-Pac</a:t>
            </a:r>
            <a:endParaRPr lang="es-ES" sz="1200" dirty="0" smtClean="0">
              <a:latin typeface="Edwardian Script ITC" pitchFamily="66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b66fgf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0098" y="500042"/>
            <a:ext cx="5009416" cy="5786454"/>
          </a:xfrm>
          <a:prstGeom prst="rect">
            <a:avLst/>
          </a:prstGeom>
        </p:spPr>
      </p:pic>
      <p:pic>
        <p:nvPicPr>
          <p:cNvPr id="6146" name="Picture 2" descr="http://liceorodo.comeze.com/Imagenes/TRABAJO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flipH="1">
            <a:off x="4000495" y="0"/>
            <a:ext cx="5878365" cy="6357982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3071802" y="5072074"/>
            <a:ext cx="8531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Edwardian Script ITC" pitchFamily="66" charset="0"/>
              </a:rPr>
              <a:t>Pps.Jaz-Pac</a:t>
            </a:r>
            <a:endParaRPr lang="es-ES" sz="1200" dirty="0" smtClean="0">
              <a:latin typeface="Edwardian Script ITC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s://tesorodelpirata.wikispaces.com/file/view/escribir.gif/384820328/escribi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5429255" cy="4857784"/>
          </a:xfrm>
          <a:prstGeom prst="rect">
            <a:avLst/>
          </a:prstGeom>
          <a:noFill/>
        </p:spPr>
      </p:pic>
      <p:pic>
        <p:nvPicPr>
          <p:cNvPr id="5" name="Picture 2" descr="http://liceorodo.comeze.com/Imagenes/TRABAJO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flipH="1">
            <a:off x="4000495" y="0"/>
            <a:ext cx="5878365" cy="6357982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 rot="21151559">
            <a:off x="5286380" y="5357826"/>
            <a:ext cx="8531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latin typeface="Edwardian Script ITC" pitchFamily="66" charset="0"/>
              </a:rPr>
              <a:t>Pps.Jaz-Pac</a:t>
            </a:r>
            <a:endParaRPr lang="es-ES" sz="1200" b="1" dirty="0" smtClean="0">
              <a:latin typeface="Edwardian Script ITC" pitchFamily="66" charset="0"/>
            </a:endParaRPr>
          </a:p>
          <a:p>
            <a:endParaRPr lang="es-ES" b="1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4" name="Picture 6" descr="http://blogdenoticiasiesfuenteluna.files.wordpress.com/2011/06/estudiant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2071654"/>
            <a:ext cx="4348737" cy="4786346"/>
          </a:xfrm>
          <a:prstGeom prst="rect">
            <a:avLst/>
          </a:prstGeom>
          <a:noFill/>
        </p:spPr>
      </p:pic>
      <p:pic>
        <p:nvPicPr>
          <p:cNvPr id="2056" name="Picture 8" descr="http://img.desmotivaciones.es/201206/21x2.gi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714488"/>
            <a:ext cx="5357818" cy="400050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857620" y="5715016"/>
            <a:ext cx="854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latin typeface="Edwardian Script ITC" pitchFamily="66" charset="0"/>
              </a:rPr>
              <a:t>Pps.Jaz-Pac</a:t>
            </a:r>
            <a:endParaRPr lang="es-ES" sz="1200" b="1" dirty="0" smtClean="0">
              <a:latin typeface="Edwardian Script ITC" pitchFamily="66" charset="0"/>
            </a:endParaRPr>
          </a:p>
          <a:p>
            <a:endParaRPr lang="es-ES" sz="1200" b="1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http://1.bp.blogspot.com/-tg8t7iQ8t2g/Tc7mA9HOVWI/AAAAAAAAALY/U-B24Yu_nDs/s1600/gato-de-bota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14290"/>
            <a:ext cx="7296464" cy="6429396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2786050" y="6215082"/>
            <a:ext cx="3573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Kristen ITC" pitchFamily="66" charset="0"/>
              </a:rPr>
              <a:t>Jazmín – Francisco del Olmo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215338" y="6500834"/>
            <a:ext cx="47320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2013</a:t>
            </a:r>
            <a:endParaRPr lang="es-ES" sz="11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8148" y="6304002"/>
            <a:ext cx="8547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latin typeface="Edwardian Script ITC" pitchFamily="66" charset="0"/>
              </a:rPr>
              <a:t>Pps.Jaz-Pac</a:t>
            </a:r>
            <a:endParaRPr lang="es-ES" b="1" dirty="0" smtClean="0">
              <a:latin typeface="Edwardian Script ITC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>
    <p:sndAc>
      <p:stSnd>
        <p:snd r:embed="rId2" name="El Gato Monté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59</Words>
  <Application>Microsoft Office PowerPoint</Application>
  <PresentationFormat>Presentación en pantalla (4:3)</PresentationFormat>
  <Paragraphs>25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</cp:revision>
  <dcterms:created xsi:type="dcterms:W3CDTF">2013-03-19T01:30:33Z</dcterms:created>
  <dcterms:modified xsi:type="dcterms:W3CDTF">2013-03-19T01:37:56Z</dcterms:modified>
</cp:coreProperties>
</file>