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348" r:id="rId4"/>
    <p:sldId id="341" r:id="rId5"/>
    <p:sldId id="355" r:id="rId6"/>
    <p:sldId id="347" r:id="rId7"/>
    <p:sldId id="342" r:id="rId8"/>
    <p:sldId id="345" r:id="rId9"/>
    <p:sldId id="353" r:id="rId10"/>
    <p:sldId id="354" r:id="rId11"/>
    <p:sldId id="344" r:id="rId12"/>
    <p:sldId id="343" r:id="rId13"/>
    <p:sldId id="357" r:id="rId14"/>
    <p:sldId id="349" r:id="rId15"/>
    <p:sldId id="356" r:id="rId16"/>
    <p:sldId id="350" r:id="rId17"/>
    <p:sldId id="359" r:id="rId18"/>
    <p:sldId id="352" r:id="rId19"/>
    <p:sldId id="358" r:id="rId20"/>
    <p:sldId id="346" r:id="rId21"/>
    <p:sldId id="340" r:id="rId22"/>
    <p:sldId id="338" r:id="rId23"/>
    <p:sldId id="360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dopRIl1oWLXO0c0J2rFZg" hashData="t3+FoEchoBxqvQVuptPXjsVSjf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3E292-F7A0-4030-8DE1-10F6C24805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D8FAF-F835-4972-BFCF-A17247294E6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3871C-BA95-4E1A-AC1F-10F5FEF054D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38AA3-53E3-491A-9902-E7F22BDBE07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7F5AC-3EF3-4840-884C-D094691B4F6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BABF2-8555-4388-96CB-B6781E90DF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94D45-406A-4D1B-906A-08A363FFD7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9CCB1-EA67-44C8-95AB-8921F371F2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6979B-00DA-44B5-B256-81FD284DE05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E223F-52E0-4367-B90F-A89334767E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AC09D-BDF9-4BD5-8AE6-551F72FC71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05A9C-C6E7-426D-8275-BC832DF174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B1A4EBC-23C3-4F50-A6DF-C23264A667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02AED6-315F-42D3-9263-513C79B1B6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14348" y="1428736"/>
            <a:ext cx="7500958" cy="3046970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9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DULCE SUEGRA</a:t>
            </a: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5357826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785918" y="5786454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9000">
    <p:diamond/>
    <p:sndAc>
      <p:stSnd>
        <p:snd r:embed="rId2" name="Banda-Sonora-Love-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FFF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0"/>
            <a:ext cx="942975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5 Rectángulo"/>
          <p:cNvSpPr>
            <a:spLocks noChangeArrowheads="1"/>
          </p:cNvSpPr>
          <p:nvPr/>
        </p:nvSpPr>
        <p:spPr bwMode="auto">
          <a:xfrm>
            <a:off x="928688" y="1857375"/>
            <a:ext cx="7358062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>
                <a:solidFill>
                  <a:srgbClr val="0000FF"/>
                </a:solidFill>
              </a:rPr>
              <a:t>La dama llega a la casa de su hija y encuentra a su yerno furioso empacando una maleta. </a:t>
            </a:r>
            <a:br>
              <a:rPr lang="es-ES" sz="3200" b="1" i="1">
                <a:solidFill>
                  <a:srgbClr val="0000FF"/>
                </a:solidFill>
              </a:rPr>
            </a:br>
            <a:r>
              <a:rPr lang="es-ES" sz="3200" b="1" i="1">
                <a:solidFill>
                  <a:srgbClr val="0000FF"/>
                </a:solidFill>
              </a:rPr>
              <a:t/>
            </a:r>
            <a:br>
              <a:rPr lang="es-ES" sz="3200" b="1" i="1">
                <a:solidFill>
                  <a:srgbClr val="0000FF"/>
                </a:solidFill>
              </a:rPr>
            </a:br>
            <a:r>
              <a:rPr lang="es-ES" sz="3200" b="1" i="1">
                <a:solidFill>
                  <a:srgbClr val="0000FF"/>
                </a:solidFill>
              </a:rPr>
              <a:t>"¿Qué pasó?" pregunta ella. </a:t>
            </a:r>
            <a:r>
              <a:rPr lang="es-ES" sz="1400">
                <a:solidFill>
                  <a:srgbClr val="0000FF"/>
                </a:solidFill>
              </a:rPr>
              <a:t/>
            </a:r>
            <a:br>
              <a:rPr lang="es-ES" sz="1400">
                <a:solidFill>
                  <a:srgbClr val="0000FF"/>
                </a:solidFill>
              </a:rPr>
            </a:br>
            <a:r>
              <a:rPr lang="es-ES"/>
              <a:t> </a:t>
            </a:r>
          </a:p>
          <a:p>
            <a:r>
              <a:rPr lang="es-ES"/>
              <a:t> </a:t>
            </a:r>
          </a:p>
        </p:txBody>
      </p:sp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Dell\Escritorio\maleta_hombre_deni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285750"/>
            <a:ext cx="5924550" cy="616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25293-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5 Rectángulo"/>
          <p:cNvSpPr>
            <a:spLocks noChangeArrowheads="1"/>
          </p:cNvSpPr>
          <p:nvPr/>
        </p:nvSpPr>
        <p:spPr bwMode="auto">
          <a:xfrm>
            <a:off x="428625" y="1255713"/>
            <a:ext cx="7643813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>
                <a:solidFill>
                  <a:srgbClr val="0000FF"/>
                </a:solidFill>
              </a:rPr>
              <a:t/>
            </a:r>
            <a:br>
              <a:rPr lang="es-ES" sz="3200" b="1" i="1">
                <a:solidFill>
                  <a:srgbClr val="0000FF"/>
                </a:solidFill>
              </a:rPr>
            </a:br>
            <a:r>
              <a:rPr lang="es-ES" sz="3200" b="1" i="1">
                <a:solidFill>
                  <a:srgbClr val="0000FF"/>
                </a:solidFill>
              </a:rPr>
              <a:t>Yerno: "¿Que qué pasó? - le voy a decir exactamente lo que pasó, señora!</a:t>
            </a:r>
            <a:endParaRPr lang="es-ES" sz="3200" b="1" i="1"/>
          </a:p>
          <a:p>
            <a:r>
              <a:rPr lang="es-ES" sz="3200" b="1" i="1">
                <a:solidFill>
                  <a:srgbClr val="0000FF"/>
                </a:solidFill>
              </a:rPr>
              <a:t>Le mandé un email a Catalina diciéndole que hoy regresaba a casa de mi viaje de negocios.</a:t>
            </a:r>
            <a:endParaRPr lang="es-ES" sz="3200" b="1" i="1"/>
          </a:p>
          <a:p>
            <a:r>
              <a:rPr lang="es-ES" sz="3200" b="1" i="1">
                <a:solidFill>
                  <a:srgbClr val="0000FF"/>
                </a:solidFill>
              </a:rPr>
              <a:t>Llegué a casa y ¿puede adivinar lo que  encontré?</a:t>
            </a:r>
            <a:endParaRPr lang="es-ES" sz="3200" b="1" i="1"/>
          </a:p>
          <a:p>
            <a:r>
              <a:rPr lang="es-ES"/>
              <a:t> </a:t>
            </a:r>
          </a:p>
          <a:p>
            <a:r>
              <a:rPr lang="es-ES"/>
              <a:t> </a:t>
            </a: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fotos-de-hombre-hablando-por-telefo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5 Rectángulo"/>
          <p:cNvSpPr>
            <a:spLocks noChangeArrowheads="1"/>
          </p:cNvSpPr>
          <p:nvPr/>
        </p:nvSpPr>
        <p:spPr bwMode="auto">
          <a:xfrm>
            <a:off x="1143000" y="2143125"/>
            <a:ext cx="6858000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>
                <a:solidFill>
                  <a:srgbClr val="0000FF"/>
                </a:solidFill>
              </a:rPr>
              <a:t>!.... A mi esposa, sí, ¡su hija!, con un hombre desnudo en nuestra cama matrimonial.</a:t>
            </a:r>
            <a:endParaRPr lang="es-ES" sz="3200" b="1" i="1"/>
          </a:p>
          <a:p>
            <a:r>
              <a:rPr lang="es-ES" sz="3200" b="1" i="1">
                <a:solidFill>
                  <a:srgbClr val="0000FF"/>
                </a:solidFill>
              </a:rPr>
              <a:t>Este es el fin de nuestro matrimonio.</a:t>
            </a:r>
            <a:endParaRPr lang="es-ES" sz="3200" b="1" i="1"/>
          </a:p>
          <a:p>
            <a:r>
              <a:rPr lang="es-ES" sz="3200" b="1" i="1">
                <a:solidFill>
                  <a:srgbClr val="0000FF"/>
                </a:solidFill>
              </a:rPr>
              <a:t>¡Yo me largo de aquí para siempre! </a:t>
            </a:r>
            <a:r>
              <a:rPr lang="es-ES" sz="1400">
                <a:solidFill>
                  <a:srgbClr val="0000FF"/>
                </a:solidFill>
              </a:rPr>
              <a:t/>
            </a:r>
            <a:br>
              <a:rPr lang="es-ES" sz="1400">
                <a:solidFill>
                  <a:srgbClr val="0000FF"/>
                </a:solidFill>
              </a:rPr>
            </a:br>
            <a:r>
              <a:rPr lang="es-ES"/>
              <a:t> </a:t>
            </a:r>
          </a:p>
          <a:p>
            <a:r>
              <a:rPr lang="es-ES"/>
              <a:t> </a:t>
            </a:r>
          </a:p>
        </p:txBody>
      </p:sp>
    </p:spTree>
  </p:cSld>
  <p:clrMapOvr>
    <a:masterClrMapping/>
  </p:clrMapOvr>
  <p:transition spd="slow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pareja cam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Mother-in-la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5 Rectángulo"/>
          <p:cNvSpPr>
            <a:spLocks noChangeArrowheads="1"/>
          </p:cNvSpPr>
          <p:nvPr/>
        </p:nvSpPr>
        <p:spPr bwMode="auto">
          <a:xfrm>
            <a:off x="428625" y="2357438"/>
            <a:ext cx="871537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>
                <a:solidFill>
                  <a:srgbClr val="0000FF"/>
                </a:solidFill>
              </a:rPr>
              <a:t/>
            </a:r>
            <a:br>
              <a:rPr lang="es-ES" sz="1400">
                <a:solidFill>
                  <a:srgbClr val="0000FF"/>
                </a:solidFill>
              </a:rPr>
            </a:br>
            <a:r>
              <a:rPr lang="es-ES" sz="3600" b="1" i="1">
                <a:solidFill>
                  <a:srgbClr val="0000FF"/>
                </a:solidFill>
              </a:rPr>
              <a:t>"¡Cálmate!", dice la suegra -</a:t>
            </a:r>
            <a:endParaRPr lang="es-ES" sz="3600" b="1" i="1"/>
          </a:p>
          <a:p>
            <a:r>
              <a:rPr lang="es-ES" sz="3600" b="1" i="1">
                <a:solidFill>
                  <a:srgbClr val="0000FF"/>
                </a:solidFill>
              </a:rPr>
              <a:t>"Hay algo que no suena bien.</a:t>
            </a:r>
            <a:endParaRPr lang="es-ES" sz="3600" b="1" i="1"/>
          </a:p>
          <a:p>
            <a:r>
              <a:rPr lang="es-ES" sz="3600" b="1" i="1"/>
              <a:t> </a:t>
            </a:r>
          </a:p>
          <a:p>
            <a:r>
              <a:rPr lang="es-ES" sz="3600" b="1" i="1"/>
              <a:t> </a:t>
            </a: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5 Rectángulo"/>
          <p:cNvSpPr>
            <a:spLocks noChangeArrowheads="1"/>
          </p:cNvSpPr>
          <p:nvPr/>
        </p:nvSpPr>
        <p:spPr bwMode="auto">
          <a:xfrm>
            <a:off x="500063" y="2071688"/>
            <a:ext cx="7929562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>
                <a:solidFill>
                  <a:srgbClr val="0000FF"/>
                </a:solidFill>
              </a:rPr>
              <a:t>Catalina nunca haría una cosa de esas.</a:t>
            </a:r>
            <a:endParaRPr lang="es-ES" sz="3200" b="1" i="1"/>
          </a:p>
          <a:p>
            <a:r>
              <a:rPr lang="es-ES" sz="3200" b="1" i="1">
                <a:solidFill>
                  <a:srgbClr val="0000FF"/>
                </a:solidFill>
              </a:rPr>
              <a:t>Yo la crié y la conozco bien.</a:t>
            </a:r>
            <a:endParaRPr lang="es-ES" sz="3200" b="1" i="1"/>
          </a:p>
          <a:p>
            <a:r>
              <a:rPr lang="es-ES" sz="3200" b="1" i="1">
                <a:solidFill>
                  <a:srgbClr val="0000FF"/>
                </a:solidFill>
              </a:rPr>
              <a:t>Espera un momento mientras yo averiguo qué fue lo que pasó". </a:t>
            </a:r>
            <a:r>
              <a:rPr lang="es-ES" sz="1400">
                <a:solidFill>
                  <a:srgbClr val="0000FF"/>
                </a:solidFill>
              </a:rPr>
              <a:t/>
            </a:r>
            <a:br>
              <a:rPr lang="es-ES" sz="1400">
                <a:solidFill>
                  <a:srgbClr val="0000FF"/>
                </a:solidFill>
              </a:rPr>
            </a:br>
            <a:r>
              <a:rPr lang="es-ES" sz="1400">
                <a:solidFill>
                  <a:srgbClr val="0000FF"/>
                </a:solidFill>
              </a:rPr>
              <a:t/>
            </a:r>
            <a:br>
              <a:rPr lang="es-ES" sz="1400">
                <a:solidFill>
                  <a:srgbClr val="0000FF"/>
                </a:solidFill>
              </a:rPr>
            </a:br>
            <a:r>
              <a:rPr lang="es-ES"/>
              <a:t> </a:t>
            </a:r>
          </a:p>
          <a:p>
            <a:r>
              <a:rPr lang="es-ES"/>
              <a:t> </a:t>
            </a:r>
          </a:p>
        </p:txBody>
      </p:sp>
    </p:spTree>
  </p:cSld>
  <p:clrMapOvr>
    <a:masterClrMapping/>
  </p:clrMapOvr>
  <p:transition spd="slow" advTm="1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untitledSS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5 Rectángulo"/>
          <p:cNvSpPr>
            <a:spLocks noChangeArrowheads="1"/>
          </p:cNvSpPr>
          <p:nvPr/>
        </p:nvSpPr>
        <p:spPr bwMode="auto">
          <a:xfrm>
            <a:off x="1285852" y="1571612"/>
            <a:ext cx="6215077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400" dirty="0">
                <a:solidFill>
                  <a:srgbClr val="0000FF"/>
                </a:solidFill>
              </a:rPr>
              <a:t/>
            </a:r>
            <a:br>
              <a:rPr lang="es-ES" sz="1400" dirty="0">
                <a:solidFill>
                  <a:srgbClr val="0000FF"/>
                </a:solidFill>
              </a:rPr>
            </a:br>
            <a:r>
              <a:rPr lang="es-ES" sz="3200" b="1" i="1" dirty="0">
                <a:solidFill>
                  <a:srgbClr val="0000FF"/>
                </a:solidFill>
              </a:rPr>
              <a:t/>
            </a:r>
            <a:br>
              <a:rPr lang="es-ES" sz="3200" b="1" i="1" dirty="0">
                <a:solidFill>
                  <a:srgbClr val="0000FF"/>
                </a:solidFill>
              </a:rPr>
            </a:br>
            <a:r>
              <a:rPr lang="es-ES" sz="3200" b="1" i="1" dirty="0">
                <a:solidFill>
                  <a:srgbClr val="0000FF"/>
                </a:solidFill>
              </a:rPr>
              <a:t>Un momento después regresa la suegra con una sonrisa enorme. </a:t>
            </a:r>
            <a:br>
              <a:rPr lang="es-ES" sz="3200" b="1" i="1" dirty="0">
                <a:solidFill>
                  <a:srgbClr val="0000FF"/>
                </a:solidFill>
              </a:rPr>
            </a:br>
            <a:r>
              <a:rPr lang="es-ES" sz="3200" b="1" i="1" dirty="0">
                <a:solidFill>
                  <a:srgbClr val="0000FF"/>
                </a:solidFill>
              </a:rPr>
              <a:t/>
            </a:r>
            <a:br>
              <a:rPr lang="es-ES" sz="3200" b="1" i="1" dirty="0">
                <a:solidFill>
                  <a:srgbClr val="0000FF"/>
                </a:solidFill>
              </a:rPr>
            </a:br>
            <a:endParaRPr lang="es-ES" sz="3200" b="1" i="1" dirty="0"/>
          </a:p>
          <a:p>
            <a:r>
              <a:rPr lang="es-ES" sz="1400" dirty="0"/>
              <a:t> 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5 Rectángulo"/>
          <p:cNvSpPr>
            <a:spLocks noChangeArrowheads="1"/>
          </p:cNvSpPr>
          <p:nvPr/>
        </p:nvSpPr>
        <p:spPr bwMode="auto">
          <a:xfrm>
            <a:off x="1214414" y="1500174"/>
            <a:ext cx="664370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400" dirty="0">
                <a:solidFill>
                  <a:srgbClr val="0000FF"/>
                </a:solidFill>
              </a:rPr>
              <a:t/>
            </a:r>
            <a:br>
              <a:rPr lang="es-ES" sz="1400" dirty="0">
                <a:solidFill>
                  <a:srgbClr val="0000FF"/>
                </a:solidFill>
              </a:rPr>
            </a:br>
            <a:r>
              <a:rPr lang="es-ES" sz="3200" b="1" i="1" dirty="0">
                <a:solidFill>
                  <a:srgbClr val="0000FF"/>
                </a:solidFill>
              </a:rPr>
              <a:t/>
            </a:r>
            <a:br>
              <a:rPr lang="es-ES" sz="3200" b="1" i="1" dirty="0">
                <a:solidFill>
                  <a:srgbClr val="0000FF"/>
                </a:solidFill>
              </a:rPr>
            </a:br>
            <a:r>
              <a:rPr lang="es-ES" sz="3200" b="1" i="1" dirty="0">
                <a:solidFill>
                  <a:srgbClr val="0000FF"/>
                </a:solidFill>
              </a:rPr>
              <a:t/>
            </a:r>
            <a:br>
              <a:rPr lang="es-ES" sz="3200" b="1" i="1" dirty="0">
                <a:solidFill>
                  <a:srgbClr val="0000FF"/>
                </a:solidFill>
              </a:rPr>
            </a:br>
            <a:r>
              <a:rPr lang="es-ES" sz="3200" b="1" i="1" dirty="0">
                <a:solidFill>
                  <a:srgbClr val="0000FF"/>
                </a:solidFill>
              </a:rPr>
              <a:t/>
            </a:r>
            <a:br>
              <a:rPr lang="es-ES" sz="3200" b="1" i="1" dirty="0">
                <a:solidFill>
                  <a:srgbClr val="0000FF"/>
                </a:solidFill>
              </a:rPr>
            </a:br>
            <a:r>
              <a:rPr lang="es-ES" sz="3200" b="1" i="1" dirty="0">
                <a:solidFill>
                  <a:srgbClr val="0000FF"/>
                </a:solidFill>
              </a:rPr>
              <a:t>"Ya ves, te dije que tenía que haber una explicación lógica...</a:t>
            </a:r>
            <a:endParaRPr lang="es-ES" sz="3200" b="1" i="1" dirty="0"/>
          </a:p>
          <a:p>
            <a:r>
              <a:rPr lang="es-ES" sz="1400" dirty="0"/>
              <a:t> 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Dell\Escritorio\Telefono-Mujer-Hablando2-FDG.jpg"/>
          <p:cNvPicPr>
            <a:picLocks noChangeAspect="1" noChangeArrowheads="1"/>
          </p:cNvPicPr>
          <p:nvPr/>
        </p:nvPicPr>
        <p:blipFill>
          <a:blip r:embed="rId3"/>
          <a:srcRect r="3017"/>
          <a:stretch>
            <a:fillRect/>
          </a:stretch>
        </p:blipFill>
        <p:spPr bwMode="auto">
          <a:xfrm>
            <a:off x="2071688" y="142875"/>
            <a:ext cx="5357812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5 Rectángulo"/>
          <p:cNvSpPr>
            <a:spLocks noChangeArrowheads="1"/>
          </p:cNvSpPr>
          <p:nvPr/>
        </p:nvSpPr>
        <p:spPr bwMode="auto">
          <a:xfrm>
            <a:off x="214313" y="1785938"/>
            <a:ext cx="871537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 b="1" u="sng" dirty="0">
                <a:solidFill>
                  <a:srgbClr val="0000FF"/>
                </a:solidFill>
              </a:rPr>
              <a:t>¡Catalina </a:t>
            </a:r>
          </a:p>
          <a:p>
            <a:pPr algn="ctr"/>
            <a:r>
              <a:rPr lang="es-ES" sz="6000" b="1" u="sng" dirty="0">
                <a:solidFill>
                  <a:srgbClr val="0000FF"/>
                </a:solidFill>
              </a:rPr>
              <a:t>no recibió </a:t>
            </a:r>
            <a:r>
              <a:rPr lang="es-ES" sz="6000" b="1" u="sng" dirty="0" smtClean="0">
                <a:solidFill>
                  <a:srgbClr val="0000FF"/>
                </a:solidFill>
              </a:rPr>
              <a:t>tu </a:t>
            </a:r>
            <a:r>
              <a:rPr lang="es-ES" sz="6000" b="1" u="sng" dirty="0">
                <a:solidFill>
                  <a:srgbClr val="0000FF"/>
                </a:solidFill>
              </a:rPr>
              <a:t>email!!"</a:t>
            </a:r>
            <a:r>
              <a:rPr lang="es-ES" sz="7200" dirty="0">
                <a:solidFill>
                  <a:srgbClr val="0000FF"/>
                </a:solidFill>
              </a:rPr>
              <a:t> </a:t>
            </a:r>
            <a:endParaRPr lang="es-ES" sz="7200" dirty="0"/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conduct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98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1500188" y="2143125"/>
            <a:ext cx="585787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s-ES" sz="4800" b="1" i="1">
                <a:solidFill>
                  <a:srgbClr val="0000FF"/>
                </a:solidFill>
              </a:rPr>
              <a:t>Cuando se explican las cosas todo queda mejor... </a:t>
            </a: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5000" contrast="-59000"/>
          </a:blip>
          <a:srcRect/>
          <a:stretch>
            <a:fillRect/>
          </a:stretch>
        </p:blipFill>
        <p:spPr bwMode="auto">
          <a:xfrm>
            <a:off x="0" y="-45244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071670" y="1428736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2253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ULCE SUEGR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DULCE SUEGRA</Template>
  <TotalTime>0</TotalTime>
  <Words>155</Words>
  <Application>Microsoft Office PowerPoint</Application>
  <PresentationFormat>Presentación en pantalla (4:3)</PresentationFormat>
  <Paragraphs>52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DULCE SUEGRA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2014-04-01T13:36:34Z</dcterms:created>
  <dcterms:modified xsi:type="dcterms:W3CDTF">2014-04-01T13:37:08Z</dcterms:modified>
</cp:coreProperties>
</file>