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5" r:id="rId3"/>
    <p:sldId id="279" r:id="rId4"/>
    <p:sldId id="262" r:id="rId5"/>
    <p:sldId id="270" r:id="rId6"/>
    <p:sldId id="261" r:id="rId7"/>
    <p:sldId id="271" r:id="rId8"/>
    <p:sldId id="274" r:id="rId9"/>
    <p:sldId id="267" r:id="rId10"/>
    <p:sldId id="265" r:id="rId11"/>
    <p:sldId id="260" r:id="rId12"/>
    <p:sldId id="263" r:id="rId13"/>
    <p:sldId id="258" r:id="rId14"/>
    <p:sldId id="277" r:id="rId15"/>
    <p:sldId id="28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uhFZ0GlJRVXh61p9JhiNQ==" hashData="SGiOXKFDIwPSmBH3TQEgO3UTn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1223AB-F1E3-4B69-ACAC-84E45E1657D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920344-6CA7-4626-B335-F5575E02FA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63B6F-07C8-4901-B9F2-2152066C919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AD29D-AE3B-415C-B055-99055F9D2DC7}" type="datetimeFigureOut">
              <a:rPr lang="es-ES" smtClean="0"/>
              <a:pPr/>
              <a:t>08/01/2015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48F8F-5B41-4B1C-9E19-F8BCA19AEA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8FAAB4-DCAB-4615-AAB6-82C36065CF7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9.jpeg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Documents and Settings\Dell\Escritorio\anciano-Joseph-Murra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15" y="0"/>
            <a:ext cx="9154815" cy="6858000"/>
          </a:xfrm>
          <a:prstGeom prst="rect">
            <a:avLst/>
          </a:prstGeom>
          <a:noFill/>
        </p:spPr>
      </p:pic>
      <p:pic>
        <p:nvPicPr>
          <p:cNvPr id="23" name="Picture 3" descr="illusion-019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55576" y="3789040"/>
            <a:ext cx="7500958" cy="1569642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9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Don Mariano</a:t>
            </a:r>
            <a:endParaRPr lang="es-ES" sz="96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Old English Text MT" pitchFamily="66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69269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733256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11560" y="6165304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1115616" y="188640"/>
            <a:ext cx="80312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1000">
    <p:sndAc>
      <p:stSnd loop="1">
        <p:snd r:embed="rId3" name="45108-AD_Leplusbeaumetier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stethosco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0272"/>
          </a:xfrm>
          <a:prstGeom prst="rect">
            <a:avLst/>
          </a:prstGeom>
          <a:noFill/>
        </p:spPr>
      </p:pic>
      <p:pic>
        <p:nvPicPr>
          <p:cNvPr id="3" name="Picture 6" descr="C:\Documents and Settings\Mousset gérard\Mes documents\Gerard MOUSSET\DOCPERSO\QUARANTAINE\ordinateur_5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8932">
            <a:off x="511596" y="5788149"/>
            <a:ext cx="1567374" cy="99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547664" y="6165304"/>
            <a:ext cx="2046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PASALAS TODAS TU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3441680"/>
            <a:ext cx="30243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D. Mariano, </a:t>
            </a:r>
            <a:endParaRPr lang="es-ES" sz="3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 </a:t>
            </a: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sus 95 años, va a hacerse el chequeo médico anual.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doctor-and-patient-art-6b7bbfdda5c094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878" y="4869160"/>
            <a:ext cx="85011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Todos los análisis tienen resultados normales, por lo que el Dr. García le dice:</a:t>
            </a:r>
            <a:b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600" dirty="0"/>
              <a:t/>
            </a:r>
            <a:br>
              <a:rPr lang="es-ES" sz="3600" dirty="0"/>
            </a:br>
            <a:endParaRPr lang="es-E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CHEQUEOS ADULTO MAY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48667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878" y="285293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Bueno Mariano: todo indica que está usted muy bien desde el punto de vista físico. Pero, ¿cómo se siente mental y emocionalmente? ¿Disfruta usted de paz interior?</a:t>
            </a:r>
            <a: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anciano-Joseph-Murra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481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2980015"/>
            <a:ext cx="850112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Mariano responde: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Dios y yo estamos muy ligados. Fíjese doctor: como Él sabe que soy muy corto de vista, cuando voy al baño por la noche, Él me enciende la luz y, cuando termino, me la apaga.</a:t>
            </a:r>
            <a:r>
              <a:rPr lang="es-ES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es-ES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talk-to-your-doctor-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60" y="0"/>
            <a:ext cx="914566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¡Que bárbaro! </a:t>
            </a: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-dice el médico-.</a:t>
            </a:r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¡Parece increíble!</a:t>
            </a:r>
            <a:endParaRPr lang="es-E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7501484mdicosentadoenunescritorioyhablandoportelfo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28533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0"/>
            <a:ext cx="40324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par de horas más tarde, el Dr. García decide llamar por teléfono a la hija de Mariano, amiga suya: 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Ema preocupada 13.png"/>
          <p:cNvPicPr>
            <a:picLocks noChangeAspect="1" noChangeArrowheads="1"/>
          </p:cNvPicPr>
          <p:nvPr/>
        </p:nvPicPr>
        <p:blipFill>
          <a:blip r:embed="rId2" cstate="print"/>
          <a:srcRect t="8914" r="36650" b="10818"/>
          <a:stretch>
            <a:fillRect/>
          </a:stretch>
        </p:blipFill>
        <p:spPr bwMode="auto">
          <a:xfrm>
            <a:off x="-1" y="0"/>
            <a:ext cx="967412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60648"/>
            <a:ext cx="53285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Hola, María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-le saluda-.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Tu padre está muy bien. Físicamente un diez. Pero te llamo porque tengo ciertos temores en cuanto a su </a:t>
            </a:r>
          </a:p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salud mental. 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Ema preocupada 11.png"/>
          <p:cNvPicPr>
            <a:picLocks noChangeAspect="1" noChangeArrowheads="1"/>
          </p:cNvPicPr>
          <p:nvPr/>
        </p:nvPicPr>
        <p:blipFill>
          <a:blip r:embed="rId2" cstate="print"/>
          <a:srcRect r="52151" b="27598"/>
          <a:stretch>
            <a:fillRect/>
          </a:stretch>
        </p:blipFill>
        <p:spPr bwMode="auto">
          <a:xfrm>
            <a:off x="0" y="0"/>
            <a:ext cx="9144000" cy="716236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48680"/>
            <a:ext cx="48965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¿Es cierto que cuando se levanta por la noche a hacer pis , se enciende </a:t>
            </a:r>
          </a:p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sola la luz del cuarto de </a:t>
            </a:r>
          </a:p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baño y, cuando termina, </a:t>
            </a:r>
          </a:p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luz se apaga.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Ema preocupada 14.png"/>
          <p:cNvPicPr>
            <a:picLocks noChangeAspect="1" noChangeArrowheads="1"/>
          </p:cNvPicPr>
          <p:nvPr/>
        </p:nvPicPr>
        <p:blipFill>
          <a:blip r:embed="rId2" cstate="print"/>
          <a:srcRect r="36650"/>
          <a:stretch>
            <a:fillRect/>
          </a:stretch>
        </p:blipFill>
        <p:spPr bwMode="auto">
          <a:xfrm>
            <a:off x="0" y="0"/>
            <a:ext cx="9144000" cy="689961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20688"/>
            <a:ext cx="438613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-¡La madre que lo parió! </a:t>
            </a: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-dice María-.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Ema preocupada 16.png"/>
          <p:cNvPicPr>
            <a:picLocks noChangeAspect="1" noChangeArrowheads="1"/>
          </p:cNvPicPr>
          <p:nvPr/>
        </p:nvPicPr>
        <p:blipFill>
          <a:blip r:embed="rId2" cstate="print"/>
          <a:srcRect t="4751" r="29998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2656"/>
            <a:ext cx="437793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¡Ya está otra vez </a:t>
            </a:r>
          </a:p>
          <a:p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meando en la nevera … !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stethosco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0272"/>
          </a:xfrm>
          <a:prstGeom prst="rect">
            <a:avLst/>
          </a:prstGeom>
          <a:noFill/>
        </p:spPr>
      </p:pic>
      <p:pic>
        <p:nvPicPr>
          <p:cNvPr id="11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123728" y="170080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. MARI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D. MARIANO</Template>
  <TotalTime>1</TotalTime>
  <Words>130</Words>
  <Application>Microsoft Office PowerPoint</Application>
  <PresentationFormat>Presentación en pantalla (4:3)</PresentationFormat>
  <Paragraphs>38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D. MARIANO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2015-01-08T21:37:38Z</dcterms:created>
  <dcterms:modified xsi:type="dcterms:W3CDTF">2015-01-08T21:38:45Z</dcterms:modified>
</cp:coreProperties>
</file>