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29" r:id="rId3"/>
    <p:sldId id="337" r:id="rId4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18" r:id="rId14"/>
    <p:sldId id="347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lH53VggW2eY41UDIq4R6A==" hashData="DnMuluojveLwsNRnMzjD4YFX33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C0C35"/>
    <a:srgbClr val="AD1D5B"/>
    <a:srgbClr val="A41452"/>
    <a:srgbClr val="A50021"/>
    <a:srgbClr val="AB0D3A"/>
    <a:srgbClr val="800080"/>
    <a:srgbClr val="BF175F"/>
    <a:srgbClr val="B71F3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364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37A03-4470-443A-B7FB-654C0466E881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2D36FC-7C18-4965-8116-FC3207A4A2F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FD0797-B5E0-4AF8-87D6-15085EE0D868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1A4C20-E1F8-46B2-A782-8AC4323998D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B82D6-4231-4C9B-BFA1-DF57BB2215AB}" type="datetimeFigureOut">
              <a:rPr lang="es-ES" smtClean="0"/>
              <a:pPr/>
              <a:t>15/10/2014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F2FF2-E707-4BBD-B94F-015D8AB43E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2C2CFB4-903E-4481-BED2-2159A0C24EE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Dell\Escritorio\ls3100.jp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3721" t="4525" r="4180" b="4966"/>
          <a:stretch>
            <a:fillRect/>
          </a:stretch>
        </p:blipFill>
        <p:spPr bwMode="auto">
          <a:xfrm>
            <a:off x="0" y="-1"/>
            <a:ext cx="9144000" cy="6836713"/>
          </a:xfrm>
          <a:prstGeom prst="rect">
            <a:avLst/>
          </a:prstGeom>
          <a:noFill/>
        </p:spPr>
      </p:pic>
      <p:pic>
        <p:nvPicPr>
          <p:cNvPr id="17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683568" y="1988840"/>
            <a:ext cx="792794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DIAGNOSTICO </a:t>
            </a:r>
          </a:p>
          <a:p>
            <a:pPr algn="ctr"/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ockwell Extra Bold" pitchFamily="18" charset="0"/>
              </a:rPr>
              <a:t>PRECOZ</a:t>
            </a:r>
            <a:endParaRPr lang="es-ES" sz="72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ockwell Extra Bold" pitchFamily="18" charset="0"/>
            </a:endParaRPr>
          </a:p>
        </p:txBody>
      </p:sp>
    </p:spTree>
  </p:cSld>
  <p:clrMapOvr>
    <a:masterClrMapping/>
  </p:clrMapOvr>
  <p:transition spd="slow" advTm="10000">
    <p:dissolve/>
    <p:sndAc>
      <p:stSnd loop="1">
        <p:snd r:embed="rId2" name="los payos - seÃ±or doct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3 Rectángulo"/>
          <p:cNvSpPr>
            <a:spLocks noChangeArrowheads="1"/>
          </p:cNvSpPr>
          <p:nvPr/>
        </p:nvSpPr>
        <p:spPr bwMode="auto">
          <a:xfrm>
            <a:off x="5436096" y="3284984"/>
            <a:ext cx="3275856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atin typeface="Calibri" pitchFamily="34" charset="0"/>
              </a:rPr>
              <a:t>Un médico ya anciano que siempre trabajó en el medio rural, pensó que ya había llegado la hora de jubilarse después de haber ejercido la medicina durante 50 años.</a:t>
            </a: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  <p:pic>
        <p:nvPicPr>
          <p:cNvPr id="2050" name="Picture 2" descr="C:\Documents and Settings\Dell\Escritorio\doctor-mayor-con-el-estetoscopio-880052.jpg"/>
          <p:cNvPicPr>
            <a:picLocks noChangeAspect="1" noChangeArrowheads="1"/>
          </p:cNvPicPr>
          <p:nvPr/>
        </p:nvPicPr>
        <p:blipFill>
          <a:blip r:embed="rId2" cstate="print"/>
          <a:srcRect b="3906"/>
          <a:stretch>
            <a:fillRect/>
          </a:stretch>
        </p:blipFill>
        <p:spPr bwMode="auto">
          <a:xfrm>
            <a:off x="251520" y="260648"/>
            <a:ext cx="4392488" cy="6353420"/>
          </a:xfrm>
          <a:prstGeom prst="rect">
            <a:avLst/>
          </a:prstGeom>
          <a:noFill/>
        </p:spPr>
      </p:pic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5364088" y="2610683"/>
            <a:ext cx="3456384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sz="2400" b="1" i="1" dirty="0">
                <a:latin typeface="Calibri" pitchFamily="34" charset="0"/>
              </a:rPr>
              <a:t/>
            </a:r>
            <a:br>
              <a:rPr lang="es-ES" sz="2400" b="1" i="1" dirty="0">
                <a:latin typeface="Calibri" pitchFamily="34" charset="0"/>
              </a:rPr>
            </a:br>
            <a:r>
              <a:rPr lang="es-ES" sz="2400" b="1" i="1" dirty="0">
                <a:latin typeface="Calibri" pitchFamily="34" charset="0"/>
              </a:rPr>
              <a:t>Encontró a un joven médico que quisiese ocupar su sitio y le sugirió que le acompañase en las visitas a domicilio, para que las personas se habituasen a él de manera gradual.</a:t>
            </a:r>
            <a:br>
              <a:rPr lang="es-ES" sz="2400" b="1" i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  <p:pic>
        <p:nvPicPr>
          <p:cNvPr id="3" name="Picture 2" descr="C:\Documents and Settings\Dell\Escritorio\medico_paciente.jpg"/>
          <p:cNvPicPr>
            <a:picLocks noChangeAspect="1" noChangeArrowheads="1"/>
          </p:cNvPicPr>
          <p:nvPr/>
        </p:nvPicPr>
        <p:blipFill>
          <a:blip r:embed="rId3" cstate="print"/>
          <a:srcRect l="35253"/>
          <a:stretch>
            <a:fillRect/>
          </a:stretch>
        </p:blipFill>
        <p:spPr bwMode="auto">
          <a:xfrm flipH="1">
            <a:off x="323528" y="620688"/>
            <a:ext cx="4176464" cy="5652758"/>
          </a:xfrm>
          <a:prstGeom prst="rect">
            <a:avLst/>
          </a:prstGeom>
          <a:noFill/>
        </p:spPr>
      </p:pic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DSCN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5076056" y="188640"/>
            <a:ext cx="4067944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La primera visita se trataba de una mujer que se quejaba de dolores en el estómago. El anciano doctor le respondio: Sabe, la causa mas probable es que usted abusa de las frutas frescas.</a:t>
            </a:r>
            <a:b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¿ Por qué no reduce un poco su consumo diario y selecciona las mejores ?</a:t>
            </a:r>
            <a:b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179512" y="3429000"/>
            <a:ext cx="3924944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atin typeface="Calibri" pitchFamily="34" charset="0"/>
              </a:rPr>
              <a:t/>
            </a:r>
            <a:br>
              <a:rPr lang="es-ES" sz="2400" b="1" i="1" dirty="0">
                <a:latin typeface="Calibri" pitchFamily="34" charset="0"/>
              </a:rPr>
            </a:br>
            <a:r>
              <a:rPr lang="es-ES" sz="2400" b="1" i="1" dirty="0">
                <a:latin typeface="Calibri" pitchFamily="34" charset="0"/>
              </a:rPr>
              <a:t/>
            </a:r>
            <a:br>
              <a:rPr lang="es-ES" sz="2400" b="1" i="1" dirty="0">
                <a:latin typeface="Calibri" pitchFamily="34" charset="0"/>
              </a:rPr>
            </a:br>
            <a:r>
              <a:rPr lang="es-ES" sz="2400" b="1" i="1" dirty="0">
                <a:latin typeface="Calibri" pitchFamily="34" charset="0"/>
              </a:rPr>
              <a:t>Cuando salieron de la casa el joven le preguntó: Doctor usted ni siquiera examinó a la mujer</a:t>
            </a:r>
            <a:r>
              <a:rPr lang="es-ES" sz="2400" b="1" i="1" dirty="0" smtClean="0">
                <a:latin typeface="Calibri" pitchFamily="34" charset="0"/>
              </a:rPr>
              <a:t>.  ¿Cómo </a:t>
            </a:r>
            <a:r>
              <a:rPr lang="es-ES" sz="2400" b="1" i="1" dirty="0">
                <a:latin typeface="Calibri" pitchFamily="34" charset="0"/>
              </a:rPr>
              <a:t>consiguió hacer un diagnóstico tan rápido ?</a:t>
            </a:r>
            <a:br>
              <a:rPr lang="es-ES" sz="2400" b="1" i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  <p:pic>
        <p:nvPicPr>
          <p:cNvPr id="3" name="Picture 2" descr="C:\Documents and Settings\Dell\Escritorio\medico_paciente.jpg"/>
          <p:cNvPicPr>
            <a:picLocks noChangeAspect="1" noChangeArrowheads="1"/>
          </p:cNvPicPr>
          <p:nvPr/>
        </p:nvPicPr>
        <p:blipFill>
          <a:blip r:embed="rId2" cstate="print"/>
          <a:srcRect l="35253"/>
          <a:stretch>
            <a:fillRect/>
          </a:stretch>
        </p:blipFill>
        <p:spPr bwMode="auto">
          <a:xfrm>
            <a:off x="4283968" y="692696"/>
            <a:ext cx="4104456" cy="5652758"/>
          </a:xfrm>
          <a:prstGeom prst="rect">
            <a:avLst/>
          </a:prstGeom>
          <a:noFill/>
        </p:spPr>
      </p:pic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5076056" y="0"/>
            <a:ext cx="3851920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latin typeface="Calibri" pitchFamily="34" charset="0"/>
              </a:rPr>
              <a:t/>
            </a:r>
            <a:br>
              <a:rPr lang="es-ES" sz="2000" b="1" i="1" dirty="0">
                <a:latin typeface="Calibri" pitchFamily="34" charset="0"/>
              </a:rPr>
            </a:br>
            <a:r>
              <a:rPr lang="es-ES" sz="2000" b="1" i="1" dirty="0">
                <a:latin typeface="Calibri" pitchFamily="34" charset="0"/>
              </a:rPr>
              <a:t/>
            </a:r>
            <a:br>
              <a:rPr lang="es-ES" sz="2000" b="1" i="1" dirty="0">
                <a:latin typeface="Calibri" pitchFamily="34" charset="0"/>
              </a:rPr>
            </a:br>
            <a:r>
              <a:rPr lang="es-ES" sz="2000" b="1" i="1" dirty="0">
                <a:latin typeface="Calibri" pitchFamily="34" charset="0"/>
              </a:rPr>
              <a:t>Bueno, no merecía la pena examinarla. ¿ Usted se </a:t>
            </a:r>
            <a:r>
              <a:rPr lang="es-ES" sz="2000" b="1" i="1" dirty="0" smtClean="0">
                <a:latin typeface="Calibri" pitchFamily="34" charset="0"/>
              </a:rPr>
              <a:t>dio </a:t>
            </a:r>
            <a:r>
              <a:rPr lang="es-ES" sz="2000" b="1" i="1" dirty="0">
                <a:latin typeface="Calibri" pitchFamily="34" charset="0"/>
              </a:rPr>
              <a:t>cuenta de que dejé caer el estetoscopio al suelo?, cuando me agaché para recogerlo , vi que había media docena de cáscaras de naranjas, manzanas y ciruelas verdes, inadecuadas para el consumo, en el cubo de la basura. Y eso es seguramente lo que le ocasionaba los dolores de estómago. En la próxima visita usted se encargará del examen.</a:t>
            </a:r>
            <a:br>
              <a:rPr lang="es-ES" sz="2000" b="1" i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  <p:pic>
        <p:nvPicPr>
          <p:cNvPr id="3" name="Picture 2" descr="C:\Documents and Settings\Dell\Escritorio\doctor-mayor-con-el-estetoscopio-880052.jpg"/>
          <p:cNvPicPr>
            <a:picLocks noChangeAspect="1" noChangeArrowheads="1"/>
          </p:cNvPicPr>
          <p:nvPr/>
        </p:nvPicPr>
        <p:blipFill>
          <a:blip r:embed="rId2" cstate="print"/>
          <a:srcRect b="3906"/>
          <a:stretch>
            <a:fillRect/>
          </a:stretch>
        </p:blipFill>
        <p:spPr bwMode="auto">
          <a:xfrm>
            <a:off x="251520" y="260648"/>
            <a:ext cx="4392488" cy="635342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220px-Stethoscope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308791"/>
            <a:ext cx="2952328" cy="2549209"/>
          </a:xfrm>
          <a:prstGeom prst="rect">
            <a:avLst/>
          </a:prstGeom>
          <a:noFill/>
        </p:spPr>
      </p:pic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ls3100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3721" t="4525" r="4180" b="4966"/>
          <a:stretch>
            <a:fillRect/>
          </a:stretch>
        </p:blipFill>
        <p:spPr bwMode="auto">
          <a:xfrm>
            <a:off x="0" y="-1"/>
            <a:ext cx="9144000" cy="68367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1916832"/>
            <a:ext cx="24837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latin typeface="Calibri" pitchFamily="34" charset="0"/>
              </a:rPr>
              <a:t>Humm, </a:t>
            </a:r>
          </a:p>
          <a:p>
            <a:pPr algn="ctr"/>
            <a:r>
              <a:rPr lang="es-ES" sz="3600" b="1" i="1" dirty="0" smtClean="0">
                <a:latin typeface="Calibri" pitchFamily="34" charset="0"/>
              </a:rPr>
              <a:t>que astuto es, pensó el joven.</a:t>
            </a:r>
            <a:endParaRPr lang="es-ES" sz="3600" dirty="0"/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1979712" y="1988840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1773481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7956" cy="6858000"/>
          </a:xfrm>
          <a:prstGeom prst="rect">
            <a:avLst/>
          </a:prstGeom>
          <a:noFill/>
        </p:spPr>
      </p:pic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4788024" y="548680"/>
            <a:ext cx="3960440" cy="335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latin typeface="Calibri" pitchFamily="34" charset="0"/>
              </a:rPr>
              <a:t>En </a:t>
            </a:r>
            <a:r>
              <a:rPr lang="es-ES" sz="2000" b="1" i="1" dirty="0">
                <a:latin typeface="Calibri" pitchFamily="34" charset="0"/>
              </a:rPr>
              <a:t>la siguiente casa, se entretuvieron durante varios minutos hablando con una mujer bastante joven. Ella se quejaba de que se fatigaba mucho. Me siento totalmente sin fuerzas. Dijo la paciente. </a:t>
            </a:r>
            <a:br>
              <a:rPr lang="es-ES" sz="2000" b="1" i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b="1" dirty="0">
                <a:latin typeface="Calibri" pitchFamily="34" charset="0"/>
              </a:rPr>
              <a:t/>
            </a:r>
            <a:br>
              <a:rPr lang="es-ES" b="1" dirty="0">
                <a:latin typeface="Calibri" pitchFamily="34" charset="0"/>
              </a:rPr>
            </a:br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1773481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616" y="548680"/>
            <a:ext cx="36724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latin typeface="Calibri" pitchFamily="34" charset="0"/>
              </a:rPr>
              <a:t>El joven doctor le respondió entonces: Usted , quizás se entrega demasiado a la iglesia. Si redujese esa actividad, tal vez recupere su energía.</a:t>
            </a:r>
            <a:endParaRPr lang="es-ES" sz="2000" dirty="0"/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5364088" y="2420888"/>
            <a:ext cx="356388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atin typeface="Calibri" pitchFamily="34" charset="0"/>
              </a:rPr>
              <a:t/>
            </a:r>
            <a:br>
              <a:rPr lang="es-ES" sz="2400" b="1" i="1" dirty="0">
                <a:latin typeface="Calibri" pitchFamily="34" charset="0"/>
              </a:rPr>
            </a:br>
            <a:r>
              <a:rPr lang="es-ES" sz="2400" b="1" i="1" dirty="0">
                <a:latin typeface="Calibri" pitchFamily="34" charset="0"/>
              </a:rPr>
              <a:t/>
            </a:r>
            <a:br>
              <a:rPr lang="es-ES" sz="2400" b="1" i="1" dirty="0">
                <a:latin typeface="Calibri" pitchFamily="34" charset="0"/>
              </a:rPr>
            </a:br>
            <a:r>
              <a:rPr lang="es-ES" sz="2400" b="1" i="1" dirty="0">
                <a:latin typeface="Calibri" pitchFamily="34" charset="0"/>
              </a:rPr>
              <a:t>Una vez que abandonaron la casa, el anciano doctor le dijo a su sustituto:</a:t>
            </a:r>
            <a:br>
              <a:rPr lang="es-ES" sz="2400" b="1" i="1" dirty="0">
                <a:latin typeface="Calibri" pitchFamily="34" charset="0"/>
              </a:rPr>
            </a:br>
            <a:r>
              <a:rPr lang="es-ES" sz="2400" b="1" i="1" dirty="0">
                <a:latin typeface="Calibri" pitchFamily="34" charset="0"/>
              </a:rPr>
              <a:t>Su diagnóstico me ha sorprendido. ¿Cómo fue que llegó a la conclusión de que aquella mujer se daba en cuerpo y alma a los trabajos religiosos ?</a:t>
            </a:r>
            <a:br>
              <a:rPr lang="es-ES" sz="2400" b="1" i="1" dirty="0">
                <a:latin typeface="Calibri" pitchFamily="34" charset="0"/>
              </a:rPr>
            </a:br>
            <a:r>
              <a:rPr lang="es-ES" sz="2000" b="1" dirty="0">
                <a:latin typeface="Calibri" pitchFamily="34" charset="0"/>
              </a:rPr>
              <a:t/>
            </a:r>
            <a:br>
              <a:rPr lang="es-ES" sz="2000" b="1" dirty="0">
                <a:latin typeface="Calibri" pitchFamily="34" charset="0"/>
              </a:rPr>
            </a:br>
            <a:r>
              <a:rPr lang="es-ES" sz="2000" dirty="0">
                <a:latin typeface="Calibri" pitchFamily="34" charset="0"/>
              </a:rPr>
              <a:t/>
            </a:r>
            <a:br>
              <a:rPr lang="es-ES" sz="2000" dirty="0">
                <a:latin typeface="Calibri" pitchFamily="34" charset="0"/>
              </a:rPr>
            </a:br>
            <a:endParaRPr lang="es-ES" sz="2000" dirty="0">
              <a:latin typeface="Calibri" pitchFamily="34" charset="0"/>
            </a:endParaRPr>
          </a:p>
        </p:txBody>
      </p:sp>
      <p:pic>
        <p:nvPicPr>
          <p:cNvPr id="3" name="Picture 2" descr="C:\Documents and Settings\Dell\Escritorio\doctor-mayor-con-el-estetoscopio-880052.jpg"/>
          <p:cNvPicPr>
            <a:picLocks noChangeAspect="1" noChangeArrowheads="1"/>
          </p:cNvPicPr>
          <p:nvPr/>
        </p:nvPicPr>
        <p:blipFill>
          <a:blip r:embed="rId2" cstate="print"/>
          <a:srcRect b="3906"/>
          <a:stretch>
            <a:fillRect/>
          </a:stretch>
        </p:blipFill>
        <p:spPr bwMode="auto">
          <a:xfrm>
            <a:off x="251520" y="260648"/>
            <a:ext cx="4392488" cy="6353420"/>
          </a:xfrm>
          <a:prstGeom prst="rect">
            <a:avLst/>
          </a:prstGeom>
          <a:noFill/>
        </p:spPr>
      </p:pic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1960563" y="1992313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3 Rectángulo"/>
          <p:cNvSpPr>
            <a:spLocks noChangeArrowheads="1"/>
          </p:cNvSpPr>
          <p:nvPr/>
        </p:nvSpPr>
        <p:spPr bwMode="auto">
          <a:xfrm>
            <a:off x="539552" y="1844824"/>
            <a:ext cx="388843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latin typeface="Calibri" pitchFamily="34" charset="0"/>
              </a:rPr>
              <a:t/>
            </a:r>
            <a:br>
              <a:rPr lang="es-ES" sz="2400" b="1" i="1" dirty="0">
                <a:latin typeface="Calibri" pitchFamily="34" charset="0"/>
              </a:rPr>
            </a:br>
            <a:r>
              <a:rPr lang="es-ES" sz="2400" b="1" i="1" dirty="0">
                <a:latin typeface="Calibri" pitchFamily="34" charset="0"/>
              </a:rPr>
              <a:t>Yo apliqué la misma técnica que usted me enseñó: Dejé caer mi estetoscopio al </a:t>
            </a:r>
            <a:r>
              <a:rPr lang="es-ES" sz="2400" b="1" i="1" dirty="0" smtClean="0">
                <a:latin typeface="Calibri" pitchFamily="34" charset="0"/>
              </a:rPr>
              <a:t>suelo, </a:t>
            </a:r>
            <a:r>
              <a:rPr lang="es-ES" sz="2400" b="1" i="1" dirty="0">
                <a:latin typeface="Calibri" pitchFamily="34" charset="0"/>
              </a:rPr>
              <a:t>y cuando me agaché para recogerlo, </a:t>
            </a:r>
            <a:endParaRPr lang="es-ES" sz="2400" b="1" i="1" dirty="0" smtClean="0">
              <a:latin typeface="Calibri" pitchFamily="34" charset="0"/>
            </a:endParaRPr>
          </a:p>
          <a:p>
            <a:pPr algn="ctr"/>
            <a:r>
              <a:rPr lang="es-ES" sz="4000" b="1" i="1" dirty="0" smtClean="0">
                <a:solidFill>
                  <a:srgbClr val="FF0000"/>
                </a:solidFill>
                <a:latin typeface="Calibri" pitchFamily="34" charset="0"/>
              </a:rPr>
              <a:t>vi </a:t>
            </a:r>
            <a:r>
              <a:rPr lang="es-ES" sz="4000" b="1" i="1" dirty="0">
                <a:solidFill>
                  <a:srgbClr val="FF0000"/>
                </a:solidFill>
                <a:latin typeface="Calibri" pitchFamily="34" charset="0"/>
              </a:rPr>
              <a:t>al cura debajo de la cama.</a:t>
            </a:r>
            <a:r>
              <a:rPr lang="es-ES" sz="4000" i="1" dirty="0">
                <a:solidFill>
                  <a:srgbClr val="FF0000"/>
                </a:solidFill>
                <a:latin typeface="Calibri" pitchFamily="34" charset="0"/>
              </a:rPr>
              <a:t/>
            </a:r>
            <a:br>
              <a:rPr lang="es-ES" sz="4000" i="1" dirty="0">
                <a:solidFill>
                  <a:srgbClr val="FF0000"/>
                </a:solidFill>
                <a:latin typeface="Calibri" pitchFamily="34" charset="0"/>
              </a:rPr>
            </a:br>
            <a:endParaRPr lang="es-ES" sz="4000" i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3" name="Picture 2" descr="C:\Documents and Settings\Dell\Escritorio\medico_paciente.jpg"/>
          <p:cNvPicPr>
            <a:picLocks noChangeAspect="1" noChangeArrowheads="1"/>
          </p:cNvPicPr>
          <p:nvPr/>
        </p:nvPicPr>
        <p:blipFill>
          <a:blip r:embed="rId2" cstate="print"/>
          <a:srcRect l="35253"/>
          <a:stretch>
            <a:fillRect/>
          </a:stretch>
        </p:blipFill>
        <p:spPr bwMode="auto">
          <a:xfrm>
            <a:off x="4932040" y="620688"/>
            <a:ext cx="3816424" cy="5652758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220px-Stethoscope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2011362" cy="1736725"/>
          </a:xfrm>
          <a:prstGeom prst="rect">
            <a:avLst/>
          </a:prstGeom>
          <a:noFill/>
        </p:spPr>
      </p:pic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1979712" y="2060848"/>
            <a:ext cx="5222875" cy="2938462"/>
          </a:xfrm>
          <a:prstGeom prst="rect">
            <a:avLst/>
          </a:pr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0" y="0"/>
            <a:ext cx="9144000" cy="186055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 flipV="1">
            <a:off x="0" y="5094288"/>
            <a:ext cx="9144000" cy="1763712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 dirty="0">
              <a:latin typeface="+mn-lt"/>
              <a:cs typeface="+mn-cs"/>
            </a:endParaRP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 rot="16200000">
            <a:off x="-2514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auto">
          <a:xfrm rot="5400000" flipH="1">
            <a:off x="4800600" y="2514600"/>
            <a:ext cx="6858000" cy="1828800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B0F0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Wingdings" pitchFamily="2" charset="2"/>
              <a:buNone/>
              <a:defRPr/>
            </a:pPr>
            <a:endParaRPr lang="es-ES"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2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1000"/>
                                        <p:tgtEl>
                                          <p:spTgt spid="2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1000"/>
                                        <p:tgtEl>
                                          <p:spTgt spid="2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000"/>
                                        <p:tgtEl>
                                          <p:spTgt spid="20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Dell\Escritorio\ls3100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3721" t="4525" r="4180" b="4966"/>
          <a:stretch>
            <a:fillRect/>
          </a:stretch>
        </p:blipFill>
        <p:spPr bwMode="auto">
          <a:xfrm>
            <a:off x="0" y="-1"/>
            <a:ext cx="9144000" cy="6836713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4368" y="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499992" y="1412776"/>
            <a:ext cx="42484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 FUERTE ABRAZO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QUE TENGAS UN</a:t>
            </a:r>
          </a:p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BUEN DIA</a:t>
            </a:r>
            <a:endParaRPr lang="es-E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AGNOSTICO PRECO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DIAGNOSTICO PRECOZ</Template>
  <TotalTime>2</TotalTime>
  <Words>160</Words>
  <Application>Microsoft Office PowerPoint</Application>
  <PresentationFormat>Presentación en pantalla (4:3)</PresentationFormat>
  <Paragraphs>35</Paragraphs>
  <Slides>13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DIAGNOSTICO PRECOZ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2014-10-15T15:06:53Z</dcterms:created>
  <dcterms:modified xsi:type="dcterms:W3CDTF">2014-10-15T15:09:18Z</dcterms:modified>
</cp:coreProperties>
</file>