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3"/>
  </p:notesMasterIdLst>
  <p:sldIdLst>
    <p:sldId id="263" r:id="rId3"/>
    <p:sldId id="272" r:id="rId4"/>
    <p:sldId id="256" r:id="rId5"/>
    <p:sldId id="269" r:id="rId6"/>
    <p:sldId id="259" r:id="rId7"/>
    <p:sldId id="278" r:id="rId8"/>
    <p:sldId id="277" r:id="rId9"/>
    <p:sldId id="258" r:id="rId10"/>
    <p:sldId id="271" r:id="rId11"/>
    <p:sldId id="268" r:id="rId12"/>
    <p:sldId id="274" r:id="rId13"/>
    <p:sldId id="257" r:id="rId14"/>
    <p:sldId id="279" r:id="rId15"/>
    <p:sldId id="260" r:id="rId16"/>
    <p:sldId id="275" r:id="rId17"/>
    <p:sldId id="261" r:id="rId18"/>
    <p:sldId id="270" r:id="rId19"/>
    <p:sldId id="262" r:id="rId20"/>
    <p:sldId id="267" r:id="rId21"/>
    <p:sldId id="280" r:id="rId2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Tj9OWFOpfFRkgW0nnGAs6g==" hashData="Gu1hcO4dDxKbofBF5V/S/l64z6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93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F4DC84-2019-48E1-98EE-D9A1A9B04F02}" type="datetimeFigureOut">
              <a:rPr lang="es-ES" smtClean="0"/>
              <a:pPr/>
              <a:t>30/03/2015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6461E8-070B-4B56-B568-CF1613C65C6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44E67-1756-4389-B1C1-F7E8ADBE92E6}" type="slidenum">
              <a:rPr lang="es-ES" smtClean="0"/>
              <a:pPr/>
              <a:t>1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720C7-9D4F-40BF-984E-8A349405F7C1}" type="datetimeFigureOut">
              <a:rPr lang="es-ES" smtClean="0"/>
              <a:pPr/>
              <a:t>30/03/2015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FB50E-06C1-4C6D-9603-B5191E35D83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720C7-9D4F-40BF-984E-8A349405F7C1}" type="datetimeFigureOut">
              <a:rPr lang="es-ES" smtClean="0"/>
              <a:pPr/>
              <a:t>30/03/2015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FB50E-06C1-4C6D-9603-B5191E35D83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720C7-9D4F-40BF-984E-8A349405F7C1}" type="datetimeFigureOut">
              <a:rPr lang="es-ES" smtClean="0"/>
              <a:pPr/>
              <a:t>30/03/2015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FB50E-06C1-4C6D-9603-B5191E35D83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720C7-9D4F-40BF-984E-8A349405F7C1}" type="datetimeFigureOut">
              <a:rPr lang="es-ES" smtClean="0"/>
              <a:pPr/>
              <a:t>30/03/2015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FB50E-06C1-4C6D-9603-B5191E35D83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720C7-9D4F-40BF-984E-8A349405F7C1}" type="datetimeFigureOut">
              <a:rPr lang="es-ES" smtClean="0"/>
              <a:pPr/>
              <a:t>30/03/2015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FB50E-06C1-4C6D-9603-B5191E35D83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720C7-9D4F-40BF-984E-8A349405F7C1}" type="datetimeFigureOut">
              <a:rPr lang="es-ES" smtClean="0"/>
              <a:pPr/>
              <a:t>30/03/2015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FB50E-06C1-4C6D-9603-B5191E35D83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720C7-9D4F-40BF-984E-8A349405F7C1}" type="datetimeFigureOut">
              <a:rPr lang="es-ES" smtClean="0"/>
              <a:pPr/>
              <a:t>30/03/2015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FB50E-06C1-4C6D-9603-B5191E35D83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720C7-9D4F-40BF-984E-8A349405F7C1}" type="datetimeFigureOut">
              <a:rPr lang="es-ES" smtClean="0"/>
              <a:pPr/>
              <a:t>30/03/2015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FB50E-06C1-4C6D-9603-B5191E35D83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720C7-9D4F-40BF-984E-8A349405F7C1}" type="datetimeFigureOut">
              <a:rPr lang="es-ES" smtClean="0"/>
              <a:pPr/>
              <a:t>30/03/2015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FB50E-06C1-4C6D-9603-B5191E35D83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720C7-9D4F-40BF-984E-8A349405F7C1}" type="datetimeFigureOut">
              <a:rPr lang="es-ES" smtClean="0"/>
              <a:pPr/>
              <a:t>30/03/2015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FB50E-06C1-4C6D-9603-B5191E35D83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1720C7-9D4F-40BF-984E-8A349405F7C1}" type="datetimeFigureOut">
              <a:rPr lang="es-ES" smtClean="0"/>
              <a:pPr/>
              <a:t>30/03/2015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EFB50E-06C1-4C6D-9603-B5191E35D83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FF">
            <a:alpha val="7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1720C7-9D4F-40BF-984E-8A349405F7C1}" type="datetimeFigureOut">
              <a:rPr lang="es-ES" smtClean="0"/>
              <a:pPr/>
              <a:t>30/03/2015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EFB50E-06C1-4C6D-9603-B5191E35D83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dissolv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gif"/><Relationship Id="rId4" Type="http://schemas.openxmlformats.org/officeDocument/2006/relationships/image" Target="../media/image1.gif"/><Relationship Id="rId9" Type="http://schemas.openxmlformats.org/officeDocument/2006/relationships/image" Target="../media/image6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gif"/><Relationship Id="rId4" Type="http://schemas.openxmlformats.org/officeDocument/2006/relationships/image" Target="../media/image18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24.png"/><Relationship Id="rId18" Type="http://schemas.openxmlformats.org/officeDocument/2006/relationships/image" Target="../media/image2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2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20.png"/><Relationship Id="rId11" Type="http://schemas.openxmlformats.org/officeDocument/2006/relationships/image" Target="../media/image2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2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19.png"/><Relationship Id="rId9" Type="http://schemas.openxmlformats.org/officeDocument/2006/relationships/image" Target="../media/image2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3" descr="illusion-017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47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7544" y="764704"/>
            <a:ext cx="1025525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Image 2" descr="swirlrainbw3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Picture 2" descr="CARA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51520" y="5661248"/>
            <a:ext cx="794853" cy="83648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755576" y="5949280"/>
            <a:ext cx="3071834" cy="46166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4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8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79512" y="188640"/>
            <a:ext cx="7810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Rectángulo"/>
          <p:cNvSpPr/>
          <p:nvPr/>
        </p:nvSpPr>
        <p:spPr>
          <a:xfrm>
            <a:off x="1475656" y="1844824"/>
            <a:ext cx="67379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s-ES" sz="4800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rgbClr val="FF000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Ravie" pitchFamily="82" charset="0"/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1115616" y="1484784"/>
            <a:ext cx="724772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8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2222E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Franklin Gothic Heavy" pitchFamily="34" charset="0"/>
              </a:rPr>
              <a:t>DECLARACION DE LA </a:t>
            </a:r>
          </a:p>
          <a:p>
            <a:pPr algn="ctr"/>
            <a:r>
              <a:rPr lang="es-ES" sz="8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2222EE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Franklin Gothic Heavy" pitchFamily="34" charset="0"/>
              </a:rPr>
              <a:t>RENTA</a:t>
            </a:r>
          </a:p>
        </p:txBody>
      </p:sp>
      <p:sp>
        <p:nvSpPr>
          <p:cNvPr id="14" name="13 CuadroTexto"/>
          <p:cNvSpPr txBox="1"/>
          <p:nvPr/>
        </p:nvSpPr>
        <p:spPr>
          <a:xfrm>
            <a:off x="1043608" y="33265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b="1" dirty="0">
              <a:solidFill>
                <a:srgbClr val="0000FF"/>
              </a:solidFill>
              <a:latin typeface="Arial Black" pitchFamily="34" charset="0"/>
            </a:endParaRPr>
          </a:p>
        </p:txBody>
      </p:sp>
    </p:spTree>
  </p:cSld>
  <p:clrMapOvr>
    <a:masterClrMapping/>
  </p:clrMapOvr>
  <p:transition spd="slow" advTm="6000">
    <p:dissolve/>
    <p:sndAc>
      <p:stSnd>
        <p:snd r:embed="rId3" name="08 toma vitamin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Dell\Escritorio\desgravacion-alquiler-en-20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24207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47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475656" y="548680"/>
            <a:ext cx="68580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" sz="5400" b="1" i="1" dirty="0"/>
          </a:p>
          <a:p>
            <a:r>
              <a:rPr lang="es-ES" sz="5400" b="1" i="1" dirty="0"/>
              <a:t>Un inspector de Hacienda esta revisando la declaración de renta de un contribuyente.</a:t>
            </a:r>
          </a:p>
          <a:p>
            <a:r>
              <a:rPr lang="es-ES" b="1" dirty="0"/>
              <a:t/>
            </a:r>
            <a:br>
              <a:rPr lang="es-ES" b="1" dirty="0"/>
            </a:br>
            <a:endParaRPr lang="es-ES" dirty="0"/>
          </a:p>
        </p:txBody>
      </p:sp>
    </p:spTree>
  </p:cSld>
  <p:clrMapOvr>
    <a:masterClrMapping/>
  </p:clrMapOvr>
  <p:transition spd="slow" advTm="1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Dell\Escritorio\declaracion-renta--644x362-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0277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47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187624" y="487025"/>
            <a:ext cx="6858000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i="1" dirty="0"/>
              <a:t/>
            </a:r>
            <a:br>
              <a:rPr lang="es-ES" sz="3600" b="1" i="1" dirty="0"/>
            </a:br>
            <a:r>
              <a:rPr lang="es-ES" sz="6000" b="1" i="1" dirty="0">
                <a:solidFill>
                  <a:srgbClr val="FF0000"/>
                </a:solidFill>
              </a:rPr>
              <a:t>INS</a:t>
            </a:r>
            <a:r>
              <a:rPr lang="es-ES" sz="3600" b="1" i="1" dirty="0"/>
              <a:t>.: Bueno, vamos a ver... ¿tiene usted un coche?</a:t>
            </a:r>
            <a:br>
              <a:rPr lang="es-ES" sz="3600" b="1" i="1" dirty="0"/>
            </a:br>
            <a:r>
              <a:rPr lang="es-ES" sz="6000" b="1" i="1" dirty="0">
                <a:solidFill>
                  <a:srgbClr val="FF0000"/>
                </a:solidFill>
              </a:rPr>
              <a:t>Cont</a:t>
            </a:r>
            <a:r>
              <a:rPr lang="es-ES" sz="3600" b="1" i="1" dirty="0"/>
              <a:t>.: No, dos y grandes. El Ferrari, que es el que uso yo normalmente, y el </a:t>
            </a:r>
            <a:r>
              <a:rPr lang="es-ES" sz="3600" b="1" i="1" dirty="0" err="1"/>
              <a:t>Rolls</a:t>
            </a:r>
            <a:r>
              <a:rPr lang="es-ES" sz="3600" b="1" i="1" dirty="0"/>
              <a:t> </a:t>
            </a:r>
            <a:r>
              <a:rPr lang="es-ES" sz="3600" b="1" i="1" dirty="0" err="1"/>
              <a:t>Royce</a:t>
            </a:r>
            <a:r>
              <a:rPr lang="es-ES" sz="3600" b="1" i="1" dirty="0"/>
              <a:t>, que es el que coge mi mujer. Es que a mi me gustan rápidos, ¿sabe usted?</a:t>
            </a:r>
            <a:br>
              <a:rPr lang="es-ES" sz="3600" b="1" i="1" dirty="0"/>
            </a:br>
            <a:r>
              <a:rPr lang="es-ES" dirty="0"/>
              <a:t/>
            </a:r>
            <a:br>
              <a:rPr lang="es-ES" dirty="0"/>
            </a:br>
            <a:endParaRPr lang="es-ES" dirty="0"/>
          </a:p>
        </p:txBody>
      </p:sp>
    </p:spTree>
  </p:cSld>
  <p:clrMapOvr>
    <a:masterClrMapping/>
  </p:clrMapOvr>
  <p:transition spd="slow" advTm="1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Dell\Escritorio\audi-a3-cabrio-al-mejor-precio-en-autodescuentocom_jpeg_pagespeed_ce_yC1n_724w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Dell\Escritorio\142063935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468560" y="0"/>
            <a:ext cx="10646694" cy="798623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47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331640" y="0"/>
            <a:ext cx="6858000" cy="72019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/>
              <a:t/>
            </a:r>
            <a:br>
              <a:rPr lang="es-ES" dirty="0"/>
            </a:br>
            <a:r>
              <a:rPr lang="es-ES" sz="3600" b="1" i="1" dirty="0"/>
              <a:t/>
            </a:r>
            <a:br>
              <a:rPr lang="es-ES" sz="3600" b="1" i="1" dirty="0"/>
            </a:br>
            <a:r>
              <a:rPr lang="es-ES" sz="6000" b="1" i="1" dirty="0">
                <a:solidFill>
                  <a:srgbClr val="FF0000"/>
                </a:solidFill>
              </a:rPr>
              <a:t>INS</a:t>
            </a:r>
            <a:r>
              <a:rPr lang="es-ES" sz="3600" b="1" i="1" dirty="0"/>
              <a:t>.: Claro, claro... ¿tiene usted una segunda residencia?</a:t>
            </a:r>
            <a:br>
              <a:rPr lang="es-ES" sz="3600" b="1" i="1" dirty="0"/>
            </a:br>
            <a:r>
              <a:rPr lang="es-ES" sz="6000" b="1" i="1" dirty="0">
                <a:solidFill>
                  <a:srgbClr val="FF0000"/>
                </a:solidFill>
              </a:rPr>
              <a:t>Cont</a:t>
            </a:r>
            <a:r>
              <a:rPr lang="es-ES" sz="3600" b="1" i="1" dirty="0"/>
              <a:t>.: No, dos y grandes. Un chalet en Marbella, en primera </a:t>
            </a:r>
            <a:r>
              <a:rPr lang="es-ES" sz="3600" b="1" i="1" dirty="0" err="1"/>
              <a:t>linea</a:t>
            </a:r>
            <a:r>
              <a:rPr lang="es-ES" sz="3600" b="1" i="1" dirty="0"/>
              <a:t> de playa, y otro chalet en Sierra Nevada... </a:t>
            </a:r>
            <a:r>
              <a:rPr lang="es-ES" sz="3600" b="1" i="1" dirty="0" err="1"/>
              <a:t>asi</a:t>
            </a:r>
            <a:r>
              <a:rPr lang="es-ES" sz="3600" b="1" i="1" dirty="0"/>
              <a:t> no hay problema con los niños en verano, unos </a:t>
            </a:r>
            <a:r>
              <a:rPr lang="es-ES" sz="3600" b="1" i="1" dirty="0" err="1"/>
              <a:t>dias</a:t>
            </a:r>
            <a:r>
              <a:rPr lang="es-ES" sz="3600" b="1" i="1" dirty="0"/>
              <a:t> a la playa, otros a la montaña...</a:t>
            </a:r>
            <a:br>
              <a:rPr lang="es-ES" sz="3600" b="1" i="1" dirty="0"/>
            </a:br>
            <a:r>
              <a:rPr lang="es-ES" dirty="0"/>
              <a:t/>
            </a:r>
            <a:br>
              <a:rPr lang="es-ES" dirty="0"/>
            </a:br>
            <a:endParaRPr lang="es-ES" dirty="0"/>
          </a:p>
        </p:txBody>
      </p:sp>
    </p:spTree>
  </p:cSld>
  <p:clrMapOvr>
    <a:masterClrMapping/>
  </p:clrMapOvr>
  <p:transition spd="slow" advTm="20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Dell\Escritorio\ayudas-al-alquiler-20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4533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Dell\Escritorio\rh0003_02_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7321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Dell\Escritorio\desgravacion-del-alquiler-20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536" y="0"/>
            <a:ext cx="980087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47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331640" y="0"/>
            <a:ext cx="685800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i="1" dirty="0"/>
              <a:t/>
            </a:r>
            <a:br>
              <a:rPr lang="es-ES" sz="3600" b="1" i="1" dirty="0"/>
            </a:br>
            <a:r>
              <a:rPr lang="es-ES" sz="3600" b="1" i="1" dirty="0"/>
              <a:t/>
            </a:r>
            <a:br>
              <a:rPr lang="es-ES" sz="3600" b="1" i="1" dirty="0"/>
            </a:br>
            <a:r>
              <a:rPr lang="es-ES" sz="6000" b="1" i="1" dirty="0">
                <a:solidFill>
                  <a:srgbClr val="FF0000"/>
                </a:solidFill>
              </a:rPr>
              <a:t>INS</a:t>
            </a:r>
            <a:r>
              <a:rPr lang="es-ES" sz="3600" b="1" i="1" dirty="0"/>
              <a:t>.: Entiendo... y... ¿tiene usted un yate?</a:t>
            </a:r>
            <a:br>
              <a:rPr lang="es-ES" sz="3600" b="1" i="1" dirty="0"/>
            </a:br>
            <a:r>
              <a:rPr lang="es-ES" sz="6000" b="1" i="1" dirty="0">
                <a:solidFill>
                  <a:srgbClr val="FF0000"/>
                </a:solidFill>
              </a:rPr>
              <a:t>Cont</a:t>
            </a:r>
            <a:r>
              <a:rPr lang="es-ES" sz="3600" b="1" i="1" dirty="0"/>
              <a:t>.: No, dos y grandes. Un velero, por aquello del deporte, y otro a motor para cruceros largos.</a:t>
            </a:r>
            <a:br>
              <a:rPr lang="es-ES" sz="3600" b="1" i="1" dirty="0"/>
            </a:br>
            <a:r>
              <a:rPr lang="es-ES" dirty="0"/>
              <a:t/>
            </a:r>
            <a:br>
              <a:rPr lang="es-ES" dirty="0"/>
            </a:br>
            <a:endParaRPr lang="es-ES" dirty="0"/>
          </a:p>
        </p:txBody>
      </p:sp>
    </p:spTree>
  </p:cSld>
  <p:clrMapOvr>
    <a:masterClrMapping/>
  </p:clrMapOvr>
  <p:transition spd="slow" advTm="1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Documents and Settings\Dell\Escritorio\yate-de-Tiger-Wood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8709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47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259632" y="692696"/>
            <a:ext cx="6858000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b="1" i="1" dirty="0"/>
              <a:t/>
            </a:r>
            <a:br>
              <a:rPr lang="es-ES" sz="3600" b="1" i="1" dirty="0"/>
            </a:br>
            <a:r>
              <a:rPr lang="es-ES" sz="3600" b="1" i="1" dirty="0"/>
              <a:t/>
            </a:r>
            <a:br>
              <a:rPr lang="es-ES" sz="3600" b="1" i="1" dirty="0"/>
            </a:br>
            <a:r>
              <a:rPr lang="es-ES" sz="6000" b="1" i="1" dirty="0">
                <a:solidFill>
                  <a:srgbClr val="FF0000"/>
                </a:solidFill>
              </a:rPr>
              <a:t>INS</a:t>
            </a:r>
            <a:r>
              <a:rPr lang="es-ES" sz="3600" b="1" i="1" dirty="0"/>
              <a:t>.: Comprendo. Bueno, solo me falta un dato... ¿cual es su profesión?</a:t>
            </a:r>
            <a:br>
              <a:rPr lang="es-ES" sz="3600" b="1" i="1" dirty="0"/>
            </a:br>
            <a:r>
              <a:rPr lang="es-ES" sz="6000" b="1" i="1" dirty="0">
                <a:solidFill>
                  <a:srgbClr val="FF0000"/>
                </a:solidFill>
              </a:rPr>
              <a:t>Cont</a:t>
            </a:r>
            <a:r>
              <a:rPr lang="es-ES" sz="3600" b="1" i="1" dirty="0"/>
              <a:t>.: Albañil en paro.</a:t>
            </a:r>
            <a:br>
              <a:rPr lang="es-ES" sz="3600" b="1" i="1" dirty="0"/>
            </a:br>
            <a:r>
              <a:rPr lang="es-ES" b="1" dirty="0"/>
              <a:t/>
            </a:r>
            <a:br>
              <a:rPr lang="es-ES" b="1" dirty="0"/>
            </a:br>
            <a:endParaRPr lang="es-ES" dirty="0"/>
          </a:p>
        </p:txBody>
      </p:sp>
    </p:spTree>
  </p:cSld>
  <p:clrMapOvr>
    <a:masterClrMapping/>
  </p:clrMapOvr>
  <p:transition spd="slow" advTm="1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Dell\Escritorio\8596571-monedas-de-oro-en-una-mesa-de-mader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" y="0"/>
            <a:ext cx="916285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47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331640" y="1052736"/>
            <a:ext cx="6858000" cy="46166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/>
              <a:t/>
            </a:r>
            <a:br>
              <a:rPr lang="es-ES" dirty="0"/>
            </a:br>
            <a:r>
              <a:rPr lang="es-ES" b="1" dirty="0"/>
              <a:t/>
            </a:r>
            <a:br>
              <a:rPr lang="es-ES" b="1" dirty="0"/>
            </a:br>
            <a:r>
              <a:rPr lang="es-ES" sz="6000" b="1" i="1" dirty="0">
                <a:solidFill>
                  <a:srgbClr val="FF0000"/>
                </a:solidFill>
              </a:rPr>
              <a:t>INS</a:t>
            </a:r>
            <a:r>
              <a:rPr lang="es-ES" sz="3600" b="1" i="1" dirty="0"/>
              <a:t>.: ¿!</a:t>
            </a:r>
            <a:r>
              <a:rPr lang="es-ES" sz="3600" b="1" i="1" dirty="0" err="1"/>
              <a:t>Cómooo</a:t>
            </a:r>
            <a:r>
              <a:rPr lang="es-ES" sz="3600" b="1" i="1" dirty="0"/>
              <a:t>!? ¿Me ha tomado usted por imbécil? ¿Pretende hacerme creer que un albañil en paro puede tener dos coches, dos chalets, dos yates...? !!Y UN CUERNO!!</a:t>
            </a:r>
          </a:p>
          <a:p>
            <a:r>
              <a:rPr lang="es-ES" dirty="0"/>
              <a:t> </a:t>
            </a:r>
          </a:p>
        </p:txBody>
      </p:sp>
    </p:spTree>
  </p:cSld>
  <p:clrMapOvr>
    <a:masterClrMapping/>
  </p:clrMapOvr>
  <p:transition spd="slow" advTm="15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Dell\Escritorio\84be6e71a556a5e38e951c9e12e88c2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5622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" descr="illusion-017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47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1547664" y="1556792"/>
            <a:ext cx="6858000" cy="298543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5400" b="1" i="1" dirty="0"/>
              <a:t> </a:t>
            </a:r>
            <a:endParaRPr lang="es-ES" sz="8000" b="1" i="1" dirty="0">
              <a:solidFill>
                <a:srgbClr val="FF0000"/>
              </a:solidFill>
            </a:endParaRPr>
          </a:p>
          <a:p>
            <a:r>
              <a:rPr lang="es-ES" sz="8000" b="1" i="1" dirty="0">
                <a:solidFill>
                  <a:srgbClr val="FF0000"/>
                </a:solidFill>
              </a:rPr>
              <a:t>Cont</a:t>
            </a:r>
            <a:r>
              <a:rPr lang="es-ES" sz="5400" b="1" i="1" dirty="0"/>
              <a:t>.: NO ...  </a:t>
            </a:r>
            <a:endParaRPr lang="es-ES" sz="5400" b="1" i="1" dirty="0" smtClean="0"/>
          </a:p>
          <a:p>
            <a:r>
              <a:rPr lang="es-ES" sz="5400" b="1" i="1" dirty="0" smtClean="0"/>
              <a:t>DOS </a:t>
            </a:r>
            <a:r>
              <a:rPr lang="es-ES" sz="5400" b="1" i="1" dirty="0"/>
              <a:t>y </a:t>
            </a:r>
            <a:r>
              <a:rPr lang="es-ES" sz="5400" b="1" i="1" dirty="0" smtClean="0"/>
              <a:t>bien grandes</a:t>
            </a:r>
            <a:r>
              <a:rPr lang="es-ES" sz="5400" b="1" i="1" dirty="0"/>
              <a:t>.</a:t>
            </a:r>
            <a:r>
              <a:rPr lang="es-ES" dirty="0"/>
              <a:t> </a:t>
            </a:r>
          </a:p>
        </p:txBody>
      </p:sp>
    </p:spTree>
  </p:cSld>
  <p:clrMapOvr>
    <a:masterClrMapping/>
  </p:clrMapOvr>
  <p:transition spd="slow" advTm="1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3" descr="illusion-01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lum bright="36000" contrast="61000"/>
          </a:blip>
          <a:srcRect/>
          <a:stretch>
            <a:fillRect/>
          </a:stretch>
        </p:blipFill>
        <p:spPr bwMode="auto">
          <a:xfrm>
            <a:off x="0" y="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5 Rectángulo"/>
          <p:cNvSpPr/>
          <p:nvPr/>
        </p:nvSpPr>
        <p:spPr>
          <a:xfrm>
            <a:off x="1428728" y="1700808"/>
            <a:ext cx="5663140" cy="3046970"/>
          </a:xfrm>
          <a:prstGeom prst="rect">
            <a:avLst/>
          </a:prstGeom>
        </p:spPr>
        <p:txBody>
          <a:bodyPr wrap="square" lIns="91422" tIns="45711" rIns="91422" bIns="45711">
            <a:spAutoFit/>
          </a:bodyPr>
          <a:lstStyle/>
          <a:p>
            <a:pPr lvl="1" algn="ctr">
              <a:defRPr/>
            </a:pPr>
            <a:r>
              <a:rPr lang="es-ES" sz="48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UN FUERTE ABRAZO QUE TENGAS </a:t>
            </a:r>
            <a:r>
              <a:rPr lang="es-ES" sz="4800" b="1" i="1" kern="1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UN BUEN </a:t>
            </a:r>
            <a:r>
              <a:rPr lang="es-ES" sz="4800" b="1" i="1" kern="10" dirty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Snap ITC" pitchFamily="82" charset="0"/>
                <a:cs typeface="Times New Roman"/>
              </a:rPr>
              <a:t>DIA</a:t>
            </a:r>
          </a:p>
        </p:txBody>
      </p:sp>
      <p:pic>
        <p:nvPicPr>
          <p:cNvPr id="11268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69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0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1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272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858125" y="5500688"/>
            <a:ext cx="1000125" cy="10525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5" name="14 Rectángulo"/>
          <p:cNvSpPr/>
          <p:nvPr/>
        </p:nvSpPr>
        <p:spPr>
          <a:xfrm>
            <a:off x="4572000" y="5929330"/>
            <a:ext cx="3071834" cy="584775"/>
          </a:xfrm>
          <a:prstGeom prst="rect">
            <a:avLst/>
          </a:prstGeom>
          <a:ln>
            <a:noFill/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28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</a:t>
            </a:r>
            <a:r>
              <a:rPr lang="es-ES" sz="32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LUIS</a:t>
            </a:r>
          </a:p>
        </p:txBody>
      </p:sp>
    </p:spTree>
  </p:cSld>
  <p:clrMapOvr>
    <a:masterClrMapping/>
  </p:clrMapOvr>
  <p:transition spd="slow" advTm="11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DECLARACION DE LA RENT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DECLARACION DE LA RENTA</Template>
  <TotalTime>33</TotalTime>
  <Words>60</Words>
  <Application>Microsoft Office PowerPoint</Application>
  <PresentationFormat>Presentación en pantalla (4:3)</PresentationFormat>
  <Paragraphs>21</Paragraphs>
  <Slides>20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20</vt:i4>
      </vt:variant>
    </vt:vector>
  </HeadingPairs>
  <TitlesOfParts>
    <vt:vector size="22" baseType="lpstr">
      <vt:lpstr>DECLARACION DE LA RENTA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2015-03-30T07:40:21Z</dcterms:created>
  <dcterms:modified xsi:type="dcterms:W3CDTF">2015-03-30T08:13:25Z</dcterms:modified>
</cp:coreProperties>
</file>