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8" r:id="rId4"/>
    <p:sldId id="263" r:id="rId5"/>
    <p:sldId id="264" r:id="rId6"/>
    <p:sldId id="262" r:id="rId7"/>
    <p:sldId id="265" r:id="rId8"/>
    <p:sldId id="271" r:id="rId9"/>
    <p:sldId id="266" r:id="rId10"/>
    <p:sldId id="261" r:id="rId11"/>
    <p:sldId id="259" r:id="rId12"/>
    <p:sldId id="267" r:id="rId13"/>
    <p:sldId id="268" r:id="rId14"/>
    <p:sldId id="269" r:id="rId15"/>
    <p:sldId id="273" r:id="rId16"/>
    <p:sldId id="27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zRMvp6JUBPFu3bEnaqxYg" hashData="YnjyaNBJMxsZdaVKJf0CUE/kVh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38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A78B5-103C-4BE4-BBD9-EDCD5A7EBF1F}" type="datetimeFigureOut">
              <a:rPr lang="es-ES" smtClean="0"/>
              <a:pPr/>
              <a:t>28/02/2016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AF09A-3EB6-4464-9BB2-E14973D74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static.travelnetcuba.com/uploads/assets/destinations/big/havana_0d54b9d09eb8480b11822268e8286de60e8aabd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46970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43042" y="2285992"/>
            <a:ext cx="6072230" cy="16430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CONGRESO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0000">
    <p:zoom/>
    <p:sndAc>
      <p:stSnd>
        <p:snd r:embed="rId2" name="18 The Platers.w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histe: Viaje a cu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85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00042"/>
            <a:ext cx="35004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Una señora se va sin su esposo a un Congreso </a:t>
            </a:r>
            <a:endParaRPr lang="es-ES" sz="2800" b="1" dirty="0" smtClean="0">
              <a:solidFill>
                <a:srgbClr val="FF0000"/>
              </a:solidFill>
              <a:latin typeface="Agency FB" pitchFamily="34" charset="0"/>
            </a:endParaRPr>
          </a:p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en </a:t>
            </a:r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Cuba.</a:t>
            </a:r>
            <a:endParaRPr lang="es-ES" sz="28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media-cdn.tripadvisor.com/media/photo-s/03/2d/8d/14/hotel-nacional-de-cu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50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revistasexcelencias.com/sites/default/files/Images/fa39b687d90c4243a4bbbcdf49deb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5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gran-caribe.cu/uploads/booking/room/hotel_19/551d4e77f02f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30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p1.trrsf.com.br/image/fget/cf/www.terra.com/addon/img/922c1846cuba_4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3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285728"/>
            <a:ext cx="2428892" cy="3046988"/>
          </a:xfrm>
          <a:prstGeom prst="rect">
            <a:avLst/>
          </a:prstGeom>
          <a:solidFill>
            <a:srgbClr val="FFFF00">
              <a:alpha val="30000"/>
            </a:srgbClr>
          </a:solidFill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llega al hotel de La Habana encuentra en su habitación a un negro de dos metros desnudo con unos atributos que le quitan el aliento.</a:t>
            </a:r>
            <a:endParaRPr lang="es-ES" sz="24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 b="22793"/>
          <a:stretch>
            <a:fillRect/>
          </a:stretch>
        </p:blipFill>
        <p:spPr bwMode="auto">
          <a:xfrm>
            <a:off x="0" y="0"/>
            <a:ext cx="91624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1.bp.blogspot.com/-wN-VxGYks8Y/VJwpUPTUqpI/AAAAAAAAEHI/jv2UPQseLdc/s1600/Img%2B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7938" y="-142900"/>
            <a:ext cx="9395341" cy="71438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86446" y="285728"/>
            <a:ext cx="3214710" cy="2308324"/>
          </a:xfrm>
          <a:prstGeom prst="rect">
            <a:avLst/>
          </a:prstGeom>
          <a:solidFill>
            <a:srgbClr val="FFFF00">
              <a:alpha val="31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latin typeface="Agency FB" pitchFamily="34" charset="0"/>
              </a:rPr>
              <a:t>Están juntos una y otra vez hasta que amanece... ella le pregunta:</a:t>
            </a:r>
          </a:p>
          <a:p>
            <a:pPr algn="r"/>
            <a:r>
              <a:rPr lang="es-ES" sz="2400" b="1" dirty="0" smtClean="0">
                <a:latin typeface="Agency FB" pitchFamily="34" charset="0"/>
              </a:rPr>
              <a:t>- Mi amor ¿cómo te llamas?</a:t>
            </a:r>
          </a:p>
          <a:p>
            <a:pPr algn="r"/>
            <a:r>
              <a:rPr lang="es-ES" sz="2400" b="1" dirty="0" smtClean="0">
                <a:latin typeface="Agency FB" pitchFamily="34" charset="0"/>
              </a:rPr>
              <a:t>-No te lo pienso decir porque te reirías –contesta él.</a:t>
            </a:r>
            <a:endParaRPr lang="es-ES" sz="24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zatec-portal.eu/wp-content/uploads/2015/02/Cottage-on-Varad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64" cy="7000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72264" y="285728"/>
            <a:ext cx="21431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latin typeface="Agency FB" pitchFamily="34" charset="0"/>
              </a:rPr>
              <a:t>Y así día tras día durante una larga semana hasta que llega el día de regreso a su casa</a:t>
            </a:r>
            <a:r>
              <a:rPr lang="es-ES" sz="2400" b="1" dirty="0" smtClean="0"/>
              <a:t>.</a:t>
            </a:r>
            <a:endParaRPr lang="es-ES" sz="2400" b="1" dirty="0" smtClean="0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://static.panoramio.com/photos/large/26804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5429264"/>
            <a:ext cx="7286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Agency FB" pitchFamily="34" charset="0"/>
              </a:rPr>
              <a:t>El </a:t>
            </a:r>
            <a:r>
              <a:rPr lang="es-ES" sz="2400" b="1" dirty="0" smtClean="0">
                <a:latin typeface="Agency FB" pitchFamily="34" charset="0"/>
              </a:rPr>
              <a:t>"cubanito" la acompaña al aeropuerto. Y una </a:t>
            </a:r>
            <a:endParaRPr lang="es-ES" sz="2400" b="1" dirty="0" smtClean="0">
              <a:latin typeface="Agency FB" pitchFamily="34" charset="0"/>
            </a:endParaRPr>
          </a:p>
          <a:p>
            <a:pPr algn="ctr"/>
            <a:r>
              <a:rPr lang="es-ES" sz="2400" b="1" dirty="0" smtClean="0">
                <a:latin typeface="Agency FB" pitchFamily="34" charset="0"/>
              </a:rPr>
              <a:t>vez </a:t>
            </a:r>
            <a:r>
              <a:rPr lang="es-ES" sz="2400" b="1" dirty="0" smtClean="0">
                <a:latin typeface="Agency FB" pitchFamily="34" charset="0"/>
              </a:rPr>
              <a:t>más y antes de despedirse le pregunta:</a:t>
            </a:r>
          </a:p>
          <a:p>
            <a:pPr algn="ctr"/>
            <a:r>
              <a:rPr lang="es-ES" sz="2400" b="1" dirty="0" smtClean="0">
                <a:latin typeface="Agency FB" pitchFamily="34" charset="0"/>
              </a:rPr>
              <a:t>- Por favor, no me dejes ir así, dime cómo te llamas</a:t>
            </a:r>
            <a:r>
              <a:rPr lang="es-ES" sz="2400" b="1" dirty="0" smtClean="0"/>
              <a:t>.</a:t>
            </a:r>
            <a:endParaRPr lang="es-ES" sz="2400" b="1" dirty="0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1.trrsf.com.br/image/fget/cf/www.terra.com/addon/img/922c1846cuba_4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37" cy="6858000"/>
          </a:xfrm>
          <a:prstGeom prst="rect">
            <a:avLst/>
          </a:prstGeom>
          <a:noFill/>
        </p:spPr>
      </p:pic>
      <p:sp>
        <p:nvSpPr>
          <p:cNvPr id="3" name="2 Llamada ovalada"/>
          <p:cNvSpPr/>
          <p:nvPr/>
        </p:nvSpPr>
        <p:spPr>
          <a:xfrm flipH="1">
            <a:off x="285720" y="0"/>
            <a:ext cx="2214578" cy="2071678"/>
          </a:xfrm>
          <a:prstGeom prst="wedgeEllipseCallout">
            <a:avLst>
              <a:gd name="adj1" fmla="val -86903"/>
              <a:gd name="adj2" fmla="val 8799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tx1"/>
                </a:solidFill>
                <a:latin typeface="Agency FB" pitchFamily="34" charset="0"/>
              </a:rPr>
              <a:t>Prométeme que no te vas a </a:t>
            </a:r>
            <a:r>
              <a:rPr lang="es-ES" sz="2000" b="1" dirty="0" smtClean="0">
                <a:solidFill>
                  <a:schemeClr val="tx1"/>
                </a:solidFill>
                <a:latin typeface="Agency FB" pitchFamily="34" charset="0"/>
              </a:rPr>
              <a:t>reír le dice </a:t>
            </a:r>
            <a:r>
              <a:rPr lang="es-ES" sz="2000" b="1" dirty="0" smtClean="0">
                <a:solidFill>
                  <a:schemeClr val="tx1"/>
                </a:solidFill>
                <a:latin typeface="Agency FB" pitchFamily="34" charset="0"/>
              </a:rPr>
              <a:t>... Me llamo </a:t>
            </a:r>
            <a:r>
              <a:rPr lang="es-ES" sz="2800" b="1" dirty="0" smtClean="0">
                <a:solidFill>
                  <a:schemeClr val="tx1"/>
                </a:solidFill>
                <a:latin typeface="Agency FB" pitchFamily="34" charset="0"/>
              </a:rPr>
              <a:t>Nieve.</a:t>
            </a:r>
            <a:endParaRPr lang="es-ES" sz="2800" b="1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1.bp.blogspot.com/-wN-VxGYks8Y/VJwpUPTUqpI/AAAAAAAAEHI/jv2UPQseLdc/s1600/Img%2B1.png"/>
          <p:cNvPicPr>
            <a:picLocks noChangeAspect="1" noChangeArrowheads="1"/>
          </p:cNvPicPr>
          <p:nvPr/>
        </p:nvPicPr>
        <p:blipFill>
          <a:blip r:embed="rId2"/>
          <a:srcRect l="2000" t="2000" r="675" b="2000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Llamada ovalada"/>
          <p:cNvSpPr/>
          <p:nvPr/>
        </p:nvSpPr>
        <p:spPr>
          <a:xfrm flipH="1">
            <a:off x="285720" y="3786190"/>
            <a:ext cx="2500330" cy="2643206"/>
          </a:xfrm>
          <a:prstGeom prst="wedgeEllipseCallout">
            <a:avLst>
              <a:gd name="adj1" fmla="val -146473"/>
              <a:gd name="adj2" fmla="val -7300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4282" y="4143380"/>
            <a:ext cx="2571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atin typeface="Agency FB" pitchFamily="34" charset="0"/>
              </a:rPr>
              <a:t>La señora </a:t>
            </a:r>
            <a:r>
              <a:rPr lang="es-ES" sz="2000" b="1" dirty="0" smtClean="0">
                <a:latin typeface="Agency FB" pitchFamily="34" charset="0"/>
              </a:rPr>
              <a:t>suelta</a:t>
            </a:r>
          </a:p>
          <a:p>
            <a:pPr algn="ctr"/>
            <a:r>
              <a:rPr lang="es-ES" sz="2000" b="1" dirty="0" smtClean="0">
                <a:latin typeface="Agency FB" pitchFamily="34" charset="0"/>
              </a:rPr>
              <a:t> </a:t>
            </a:r>
            <a:r>
              <a:rPr lang="es-ES" sz="2000" b="1" dirty="0" smtClean="0">
                <a:latin typeface="Agency FB" pitchFamily="34" charset="0"/>
              </a:rPr>
              <a:t>una gran carcajada...</a:t>
            </a:r>
          </a:p>
          <a:p>
            <a:pPr algn="ctr"/>
            <a:r>
              <a:rPr lang="es-ES" sz="2000" b="1" dirty="0" smtClean="0">
                <a:latin typeface="Agency FB" pitchFamily="34" charset="0"/>
              </a:rPr>
              <a:t>El cubano le dice</a:t>
            </a:r>
          </a:p>
          <a:p>
            <a:pPr algn="ctr"/>
            <a:r>
              <a:rPr lang="es-ES" sz="2000" b="1" dirty="0" smtClean="0">
                <a:latin typeface="Agency FB" pitchFamily="34" charset="0"/>
              </a:rPr>
              <a:t>- Ves como te reíste...</a:t>
            </a:r>
          </a:p>
          <a:p>
            <a:pPr algn="ctr"/>
            <a:r>
              <a:rPr lang="es-ES" sz="2000" b="1" dirty="0" smtClean="0">
                <a:latin typeface="Agency FB" pitchFamily="34" charset="0"/>
              </a:rPr>
              <a:t>Y responde </a:t>
            </a:r>
            <a:endParaRPr lang="es-ES" sz="2000" b="1" dirty="0" smtClean="0">
              <a:latin typeface="Agency FB" pitchFamily="34" charset="0"/>
            </a:endParaRPr>
          </a:p>
          <a:p>
            <a:pPr algn="ctr"/>
            <a:r>
              <a:rPr lang="es-ES" sz="2000" b="1" dirty="0" smtClean="0">
                <a:latin typeface="Agency FB" pitchFamily="34" charset="0"/>
              </a:rPr>
              <a:t>la </a:t>
            </a:r>
            <a:r>
              <a:rPr lang="es-ES" sz="2000" b="1" dirty="0" smtClean="0">
                <a:latin typeface="Agency FB" pitchFamily="34" charset="0"/>
              </a:rPr>
              <a:t>señora:</a:t>
            </a:r>
            <a:endParaRPr lang="es-ES" sz="20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wN-VxGYks8Y/VJwpUPTUqpI/AAAAAAAAEHI/jv2UPQseLdc/s1600/Img%2B1.png"/>
          <p:cNvPicPr>
            <a:picLocks noChangeAspect="1" noChangeArrowheads="1"/>
          </p:cNvPicPr>
          <p:nvPr/>
        </p:nvPicPr>
        <p:blipFill>
          <a:blip r:embed="rId2"/>
          <a:srcRect l="2000" t="2000" r="675" b="2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Llamada ovalada"/>
          <p:cNvSpPr/>
          <p:nvPr/>
        </p:nvSpPr>
        <p:spPr>
          <a:xfrm rot="15067192" flipH="1">
            <a:off x="5771499" y="3332259"/>
            <a:ext cx="3593576" cy="3200651"/>
          </a:xfrm>
          <a:prstGeom prst="wedgeEllipseCallout">
            <a:avLst>
              <a:gd name="adj1" fmla="val -103664"/>
              <a:gd name="adj2" fmla="val -12765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286512" y="3571876"/>
            <a:ext cx="26432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Agency FB" pitchFamily="34" charset="0"/>
              </a:rPr>
              <a:t>No me reído de tu nombre, sino de la cara que va a poner mi marido cuando le diga que estuve una semana en </a:t>
            </a:r>
            <a:r>
              <a:rPr lang="es-ES" sz="2400" b="1" dirty="0" smtClean="0">
                <a:latin typeface="Agency FB" pitchFamily="34" charset="0"/>
              </a:rPr>
              <a:t>Cuba con 35 </a:t>
            </a:r>
            <a:r>
              <a:rPr lang="es-ES" sz="2400" b="1" dirty="0" smtClean="0">
                <a:latin typeface="Agency FB" pitchFamily="34" charset="0"/>
              </a:rPr>
              <a:t>centímetros</a:t>
            </a:r>
          </a:p>
          <a:p>
            <a:pPr algn="ctr"/>
            <a:r>
              <a:rPr lang="es-ES" sz="2400" b="1" dirty="0" smtClean="0">
                <a:latin typeface="Agency FB" pitchFamily="34" charset="0"/>
              </a:rPr>
              <a:t> </a:t>
            </a:r>
            <a:r>
              <a:rPr lang="es-ES" sz="2400" b="1" dirty="0" smtClean="0">
                <a:latin typeface="Agency FB" pitchFamily="34" charset="0"/>
              </a:rPr>
              <a:t>de nieve.</a:t>
            </a:r>
            <a:endParaRPr lang="es-ES" sz="24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21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tatic.travelnetcuba.com/uploads/assets/destinations/big/havana_0d54b9d09eb8480b11822268e8286de60e8aab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8" y="5357826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85852" y="5929330"/>
            <a:ext cx="3071834" cy="523220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NGRESO EN CU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CONGRESO EN CUBA</Template>
  <TotalTime>52</TotalTime>
  <Words>206</Words>
  <Application>Microsoft Office PowerPoint</Application>
  <PresentationFormat>Presentación en pantalla (4:3)</PresentationFormat>
  <Paragraphs>31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CONGRESO EN CUBA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42</cp:revision>
  <dcterms:created xsi:type="dcterms:W3CDTF">2016-02-28T09:23:51Z</dcterms:created>
  <dcterms:modified xsi:type="dcterms:W3CDTF">2016-02-28T10:16:40Z</dcterms:modified>
</cp:coreProperties>
</file>