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8"/>
  </p:notesMasterIdLst>
  <p:sldIdLst>
    <p:sldId id="412" r:id="rId4"/>
    <p:sldId id="427" r:id="rId5"/>
    <p:sldId id="334" r:id="rId6"/>
    <p:sldId id="420" r:id="rId7"/>
    <p:sldId id="413" r:id="rId8"/>
    <p:sldId id="424" r:id="rId9"/>
    <p:sldId id="425" r:id="rId10"/>
    <p:sldId id="422" r:id="rId11"/>
    <p:sldId id="418" r:id="rId12"/>
    <p:sldId id="426" r:id="rId13"/>
    <p:sldId id="417" r:id="rId14"/>
    <p:sldId id="429" r:id="rId15"/>
    <p:sldId id="435" r:id="rId16"/>
    <p:sldId id="428" r:id="rId17"/>
    <p:sldId id="423" r:id="rId18"/>
    <p:sldId id="431" r:id="rId19"/>
    <p:sldId id="419" r:id="rId20"/>
    <p:sldId id="430" r:id="rId21"/>
    <p:sldId id="434" r:id="rId22"/>
    <p:sldId id="432" r:id="rId23"/>
    <p:sldId id="421" r:id="rId24"/>
    <p:sldId id="433" r:id="rId25"/>
    <p:sldId id="414" r:id="rId26"/>
    <p:sldId id="436" r:id="rId27"/>
  </p:sldIdLst>
  <p:sldSz cx="6858000" cy="9144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CxKHDZjZE18Wte01lJdcA==" hashData="11KXghT0eEvu2DpNWacCWV7H/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00"/>
    <a:srgbClr val="0080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>
        <p:scale>
          <a:sx n="50" d="100"/>
          <a:sy n="50" d="100"/>
        </p:scale>
        <p:origin x="-1926" y="-19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29B87-5733-4CA4-8C6A-8283324AAEC2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B972F-876A-4F1E-B39D-A25995440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2C4A8-1C1A-46D3-A095-3C576E605117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7EA1A-BB45-4D08-8088-649C5BEB029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BCE75-098E-4262-B545-1804726550D1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4412-5BAB-4CAD-817E-875D12B9129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1AE38-2A66-45A2-991E-6BF0C702FEF5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DC5EB-6404-4324-AF7A-A5CCC50491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3E7E4-010F-42A3-BD95-02CF955E3BF0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558BC-6953-41D2-944C-E489046F977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95E9F-38BD-4241-B177-0ECAFC693419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5B508-BCA0-4CFF-8EEA-6BB5362FA33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8057-70B4-4FC5-97B6-B1DA5858A05C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4F834-FC84-4BB5-B4D6-C4D8887B6A3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9CAE6-974F-4C3E-BCFA-3D28CE405AA9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8445B-0F78-4970-B1AB-CE6E1590E69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973D4-9D22-4DFB-A9FD-147880DE0AAE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18F53-7D3E-47DD-83CE-5073360AAA3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D2836-C66E-4DD3-8FB6-4E22AACFAFB4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932AD-94DD-4648-8200-64AC23AE14B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26258-356F-4D9D-9D5A-DD0D53B17FE2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321AB-86A6-4AFD-8145-F05F9AD29EE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D72E1-E040-4C78-A69C-3E9DFBD417E6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D251-910B-40F4-A76F-3DF9DD01BB5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92949-8601-459B-B965-62F80FE9D3E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Tm="5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1631E8-EAEE-4125-8862-78AF489FB160}" type="datetimeFigureOut">
              <a:rPr lang="hu-HU"/>
              <a:pPr>
                <a:defRPr/>
              </a:pPr>
              <a:t>2015. 03. 30.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749FB5-9452-4DAA-86BC-15454239F37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B1852A-B48D-439C-A3F7-49026606C07A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1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25400"/>
            <a:ext cx="6858000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20688" y="2915816"/>
            <a:ext cx="5625719" cy="304697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9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De </a:t>
            </a:r>
          </a:p>
          <a:p>
            <a:pPr algn="ctr">
              <a:defRPr/>
            </a:pPr>
            <a:r>
              <a:rPr lang="es-ES" sz="9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C</a:t>
            </a:r>
            <a:r>
              <a:rPr lang="es-ES" sz="9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amping</a:t>
            </a:r>
            <a:endParaRPr lang="es-ES" sz="72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66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2676" y="7644341"/>
            <a:ext cx="1332148" cy="96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9050867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4545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2259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3256" y="7740352"/>
            <a:ext cx="792088" cy="8272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3284984" y="8172400"/>
            <a:ext cx="2520280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332656" y="7020272"/>
            <a:ext cx="918102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ircle/>
    <p:sndAc>
      <p:stSnd loop="1">
        <p:snd r:embed="rId3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3645239_640px.jpg"/>
          <p:cNvPicPr>
            <a:picLocks noChangeAspect="1" noChangeArrowheads="1"/>
          </p:cNvPicPr>
          <p:nvPr/>
        </p:nvPicPr>
        <p:blipFill>
          <a:blip r:embed="rId2" cstate="print"/>
          <a:srcRect r="12239"/>
          <a:stretch>
            <a:fillRect/>
          </a:stretch>
        </p:blipFill>
        <p:spPr bwMode="auto">
          <a:xfrm>
            <a:off x="0" y="0"/>
            <a:ext cx="7821488" cy="9144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Picture 6" descr="C:\Documents and Settings\Mousset gérard\Mes documents\Gerard MOUSSET\DOCPERSO\QUARANTAINE\ordinateur_5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8932">
            <a:off x="329692" y="7717534"/>
            <a:ext cx="1175531" cy="1329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998730" y="8220405"/>
            <a:ext cx="2510174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PASALAS TODAS TU</a:t>
            </a:r>
            <a:endParaRPr lang="es-E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Documents and Settings\Dell\Escritorio\imagen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993465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76672" y="2051720"/>
            <a:ext cx="60486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>Tras </a:t>
            </a:r>
            <a:r>
              <a:rPr lang="es-ES" sz="4800" b="1" dirty="0" smtClean="0">
                <a:solidFill>
                  <a:schemeClr val="bg1"/>
                </a:solidFill>
              </a:rPr>
              <a:t>una semana de duro trabajo, Carlos y Adriana, deciden irse de camping durante el fin de semana. </a:t>
            </a: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amp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31640" y="0"/>
            <a:ext cx="9189640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20688" y="2555776"/>
            <a:ext cx="57606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>Después </a:t>
            </a:r>
            <a:r>
              <a:rPr lang="es-ES" sz="4800" b="1" dirty="0" smtClean="0">
                <a:solidFill>
                  <a:schemeClr val="bg1"/>
                </a:solidFill>
              </a:rPr>
              <a:t>de cenar, se fueron a dormir a una tienda de campaña.</a:t>
            </a:r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camping1.jpg"/>
          <p:cNvPicPr>
            <a:picLocks noChangeAspect="1" noChangeArrowheads="1"/>
          </p:cNvPicPr>
          <p:nvPr/>
        </p:nvPicPr>
        <p:blipFill>
          <a:blip r:embed="rId2" cstate="print"/>
          <a:srcRect l="58439" r="8068" b="37001"/>
          <a:stretch>
            <a:fillRect/>
          </a:stretch>
        </p:blipFill>
        <p:spPr bwMode="auto">
          <a:xfrm>
            <a:off x="0" y="-1"/>
            <a:ext cx="6858000" cy="92989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amping-campsite-camping-adventure-camping-tips-camping-884x5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47464" y="0"/>
            <a:ext cx="8420100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4664" y="1547664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Horas más tarde, Adriana se despertó y codeó a su amigo, diciéndole:</a:t>
            </a:r>
            <a:br>
              <a:rPr lang="es-ES" sz="4800" b="1" dirty="0" smtClean="0">
                <a:solidFill>
                  <a:schemeClr val="bg1"/>
                </a:solidFill>
              </a:rPr>
            </a:b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Documents and Settings\Dell\Escritorio\p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864085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48680" y="1619672"/>
            <a:ext cx="554461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Carlos</a:t>
            </a:r>
            <a:r>
              <a:rPr lang="es-ES" sz="4800" b="1" dirty="0" smtClean="0">
                <a:solidFill>
                  <a:schemeClr val="bg1"/>
                </a:solidFill>
              </a:rPr>
              <a:t>, mira el cielo y dime que ves...</a:t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Veo </a:t>
            </a:r>
            <a:r>
              <a:rPr lang="es-ES" sz="4800" b="1" dirty="0" smtClean="0">
                <a:solidFill>
                  <a:schemeClr val="bg1"/>
                </a:solidFill>
              </a:rPr>
              <a:t>millones y millones de estrellas...</a:t>
            </a:r>
            <a:br>
              <a:rPr lang="es-ES" sz="4800" b="1" dirty="0" smtClean="0">
                <a:solidFill>
                  <a:schemeClr val="bg1"/>
                </a:solidFill>
              </a:rPr>
            </a:b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800px-Noche_estrellada_(742565056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90298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4664" y="0"/>
            <a:ext cx="6165304" cy="9694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Y </a:t>
            </a:r>
            <a:r>
              <a:rPr lang="es-ES" sz="4800" b="1" dirty="0" smtClean="0">
                <a:solidFill>
                  <a:schemeClr val="bg1"/>
                </a:solidFill>
              </a:rPr>
              <a:t>eso que te dice?, </a:t>
            </a:r>
            <a:r>
              <a:rPr lang="es-ES" sz="4800" b="1" dirty="0" smtClean="0">
                <a:solidFill>
                  <a:schemeClr val="bg1"/>
                </a:solidFill>
              </a:rPr>
              <a:t>replicó </a:t>
            </a:r>
            <a:r>
              <a:rPr lang="es-ES" sz="4800" b="1" dirty="0" smtClean="0">
                <a:solidFill>
                  <a:schemeClr val="bg1"/>
                </a:solidFill>
              </a:rPr>
              <a:t>Adriana.</a:t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Astronómicamente</a:t>
            </a:r>
            <a:r>
              <a:rPr lang="es-ES" sz="4800" b="1" dirty="0" smtClean="0">
                <a:solidFill>
                  <a:schemeClr val="bg1"/>
                </a:solidFill>
              </a:rPr>
              <a:t>, que hay millones de galaxias y potencialmente billones de planetas. Astrológicamente, que Saturno está en Leo...</a:t>
            </a:r>
            <a:br>
              <a:rPr lang="es-ES" sz="4800" b="1" dirty="0" smtClean="0">
                <a:solidFill>
                  <a:schemeClr val="bg1"/>
                </a:solidFill>
              </a:rPr>
            </a:b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amping-680x451.jpg"/>
          <p:cNvPicPr>
            <a:picLocks noChangeAspect="1" noChangeArrowheads="1"/>
          </p:cNvPicPr>
          <p:nvPr/>
        </p:nvPicPr>
        <p:blipFill>
          <a:blip r:embed="rId2" cstate="print"/>
          <a:srcRect l="11603" r="2674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76672" y="1763688"/>
            <a:ext cx="58326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Cronológicamente</a:t>
            </a:r>
            <a:r>
              <a:rPr lang="es-ES" sz="4800" b="1" dirty="0" smtClean="0">
                <a:solidFill>
                  <a:schemeClr val="bg1"/>
                </a:solidFill>
              </a:rPr>
              <a:t>, que son aproximadamente las 3 de la madrugada.</a:t>
            </a:r>
            <a:br>
              <a:rPr lang="es-ES" sz="4800" b="1" dirty="0" smtClean="0">
                <a:solidFill>
                  <a:schemeClr val="bg1"/>
                </a:solidFill>
              </a:rPr>
            </a:b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Documents and Settings\Dell\Escritorio\Camping-281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845447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4664" y="1619672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... </a:t>
            </a:r>
            <a:r>
              <a:rPr lang="es-ES" sz="4800" b="1" dirty="0" smtClean="0">
                <a:solidFill>
                  <a:schemeClr val="bg1"/>
                </a:solidFill>
              </a:rPr>
              <a:t>Teológicamente</a:t>
            </a:r>
            <a:r>
              <a:rPr lang="es-ES" sz="4800" b="1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>que </a:t>
            </a:r>
            <a:r>
              <a:rPr lang="es-ES" sz="4800" b="1" dirty="0" smtClean="0">
                <a:solidFill>
                  <a:schemeClr val="bg1"/>
                </a:solidFill>
              </a:rPr>
              <a:t>Dios es Todopoderoso y nosotros somos pequeños e insignificantes. </a:t>
            </a: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517859__starry-night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854313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4664" y="1547664"/>
            <a:ext cx="619268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err="1" smtClean="0">
                <a:solidFill>
                  <a:schemeClr val="bg1"/>
                </a:solidFill>
              </a:rPr>
              <a:t>Meteorológicamenteque</a:t>
            </a:r>
            <a:r>
              <a:rPr lang="es-ES" sz="4800" b="1" dirty="0" smtClean="0">
                <a:solidFill>
                  <a:schemeClr val="bg1"/>
                </a:solidFill>
              </a:rPr>
              <a:t> </a:t>
            </a:r>
            <a:r>
              <a:rPr lang="es-ES" sz="4800" b="1" dirty="0" smtClean="0">
                <a:solidFill>
                  <a:schemeClr val="bg1"/>
                </a:solidFill>
              </a:rPr>
              <a:t>mañana tendremos un hermoso día</a:t>
            </a:r>
            <a:r>
              <a:rPr lang="es-ES" sz="4800" b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 </a:t>
            </a:r>
            <a:r>
              <a:rPr lang="es-ES" sz="4800" b="1" dirty="0" smtClean="0">
                <a:solidFill>
                  <a:schemeClr val="bg1"/>
                </a:solidFill>
              </a:rPr>
              <a:t>Y a ti Adriana, que te dice?</a:t>
            </a:r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r>
              <a:rPr lang="es-ES" dirty="0" smtClean="0">
                <a:solidFill>
                  <a:schemeClr val="bg1"/>
                </a:solidFill>
              </a:rPr>
              <a:t>-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foga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912104" cy="9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-134634" y="-25400"/>
            <a:ext cx="6992634" cy="916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36712" y="2555777"/>
            <a:ext cx="50765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2656" y="1043608"/>
            <a:ext cx="6048672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/>
            </a:r>
            <a:br>
              <a:rPr lang="es-ES" sz="4800" b="1" dirty="0" smtClean="0">
                <a:solidFill>
                  <a:schemeClr val="bg1"/>
                </a:solidFill>
              </a:rPr>
            </a:br>
            <a:r>
              <a:rPr lang="es-ES" sz="4800" b="1" dirty="0" smtClean="0">
                <a:solidFill>
                  <a:schemeClr val="bg1"/>
                </a:solidFill>
              </a:rPr>
              <a:t>Carlos,</a:t>
            </a:r>
          </a:p>
          <a:p>
            <a:pPr algn="ctr"/>
            <a:endParaRPr lang="es-ES" sz="48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4800" b="1" dirty="0" smtClean="0">
                <a:solidFill>
                  <a:schemeClr val="bg1"/>
                </a:solidFill>
              </a:rPr>
              <a:t> </a:t>
            </a:r>
            <a:r>
              <a:rPr lang="es-ES" sz="4800" b="1" dirty="0" smtClean="0">
                <a:solidFill>
                  <a:schemeClr val="bg1"/>
                </a:solidFill>
              </a:rPr>
              <a:t>TU SIEMPRE CON TUS PAYASADAS!!.. NO TE DAS CUENTA QUE NOS HAN ROBADO LA TIENDA DE CAMPAÑA?.</a:t>
            </a:r>
            <a:endParaRPr lang="es-E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3000"/>
          </a:blip>
          <a:srcRect/>
          <a:stretch>
            <a:fillRect/>
          </a:stretch>
        </p:blipFill>
        <p:spPr bwMode="auto">
          <a:xfrm>
            <a:off x="0" y="0"/>
            <a:ext cx="6858000" cy="9264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196752" y="1979712"/>
            <a:ext cx="3996135" cy="5262961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9050867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545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259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5264" y="7812360"/>
            <a:ext cx="838424" cy="92524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3140968" y="8316416"/>
            <a:ext cx="2735924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spd="slow"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4700" y="4368800"/>
            <a:ext cx="228600" cy="4064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133600"/>
            <a:ext cx="6858000" cy="3048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438400"/>
            <a:ext cx="6858000" cy="67056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85900" y="0"/>
            <a:ext cx="3657600" cy="20828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540001"/>
            <a:ext cx="6858000" cy="315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57250" y="6299202"/>
            <a:ext cx="2000250" cy="250401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29100" y="5588000"/>
            <a:ext cx="1771650" cy="31496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28950" y="6502400"/>
            <a:ext cx="914400" cy="13208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962400"/>
            <a:ext cx="400050" cy="7112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673600"/>
            <a:ext cx="400050" cy="7112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384800"/>
            <a:ext cx="400050" cy="7112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6096000"/>
            <a:ext cx="400050" cy="7112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8737601"/>
            <a:ext cx="6858000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3086100" y="1117600"/>
            <a:ext cx="3619500" cy="28109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A MONTAR APAIS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MONTAR APAISADO</Template>
  <TotalTime>52</TotalTime>
  <Words>89</Words>
  <Application>Microsoft Office PowerPoint</Application>
  <PresentationFormat>Presentación en pantalla (4:3)</PresentationFormat>
  <Paragraphs>23</Paragraphs>
  <Slides>24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pARA MONTAR APAISADO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2015-03-30T15:26:11Z</dcterms:created>
  <dcterms:modified xsi:type="dcterms:W3CDTF">2015-03-30T16:18:26Z</dcterms:modified>
</cp:coreProperties>
</file>