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56" r:id="rId3"/>
    <p:sldId id="257" r:id="rId4"/>
    <p:sldId id="258" r:id="rId5"/>
    <p:sldId id="275" r:id="rId6"/>
    <p:sldId id="273" r:id="rId7"/>
    <p:sldId id="272" r:id="rId8"/>
    <p:sldId id="271" r:id="rId9"/>
    <p:sldId id="270" r:id="rId10"/>
    <p:sldId id="269" r:id="rId11"/>
    <p:sldId id="268" r:id="rId12"/>
    <p:sldId id="267" r:id="rId13"/>
    <p:sldId id="266" r:id="rId14"/>
    <p:sldId id="264" r:id="rId15"/>
    <p:sldId id="265" r:id="rId16"/>
    <p:sldId id="263" r:id="rId17"/>
    <p:sldId id="262" r:id="rId18"/>
    <p:sldId id="261" r:id="rId19"/>
    <p:sldId id="260" r:id="rId20"/>
    <p:sldId id="259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kWTOolqTS48/h0bJKekig" hashData="vRbO6YdKaps9WLYOLUcZ9+yfec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9900"/>
    <a:srgbClr val="CC0000"/>
    <a:srgbClr val="000066"/>
    <a:srgbClr val="8A2267"/>
    <a:srgbClr val="00CC00"/>
    <a:srgbClr val="9E0000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86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201C08-D23D-477B-AFC5-60574A4A5003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8F373C-CB26-4AAC-8A4F-15C03CFA39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F373C-CB26-4AAC-8A4F-15C03CFA3967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F373C-CB26-4AAC-8A4F-15C03CFA3967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AE0B3-7BE0-4639-9BAA-BA3CBAC895FE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CBD2-DEC5-4FC8-BF00-572ECC75E0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AE0B3-7BE0-4639-9BAA-BA3CBAC895FE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CBD2-DEC5-4FC8-BF00-572ECC75E0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AE0B3-7BE0-4639-9BAA-BA3CBAC895FE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CBD2-DEC5-4FC8-BF00-572ECC75E0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AE0B3-7BE0-4639-9BAA-BA3CBAC895FE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CBD2-DEC5-4FC8-BF00-572ECC75E0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AE0B3-7BE0-4639-9BAA-BA3CBAC895FE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CBD2-DEC5-4FC8-BF00-572ECC75E0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AE0B3-7BE0-4639-9BAA-BA3CBAC895FE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CBD2-DEC5-4FC8-BF00-572ECC75E0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AE0B3-7BE0-4639-9BAA-BA3CBAC895FE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CBD2-DEC5-4FC8-BF00-572ECC75E0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AE0B3-7BE0-4639-9BAA-BA3CBAC895FE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CBD2-DEC5-4FC8-BF00-572ECC75E0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AE0B3-7BE0-4639-9BAA-BA3CBAC895FE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CBD2-DEC5-4FC8-BF00-572ECC75E0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AE0B3-7BE0-4639-9BAA-BA3CBAC895FE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CBD2-DEC5-4FC8-BF00-572ECC75E0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AE0B3-7BE0-4639-9BAA-BA3CBAC895FE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3CBD2-DEC5-4FC8-BF00-572ECC75E0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E43B07-D983-4193-B488-00E5F53C315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6AE0B3-7BE0-4639-9BAA-BA3CBAC895FE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3CBD2-DEC5-4FC8-BF00-572ECC75E0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5ACDF24-B81C-4CCF-BCC5-DB09B3BF699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7.png"/><Relationship Id="rId7" Type="http://schemas.openxmlformats.org/officeDocument/2006/relationships/image" Target="../media/image2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CC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1214414" y="285728"/>
            <a:ext cx="7189789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8800" b="1" dirty="0" smtClean="0">
                <a:ln w="17780" cmpd="sng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Dayton" pitchFamily="2" charset="0"/>
              </a:rPr>
              <a:t>CURRICULUM</a:t>
            </a:r>
            <a:endParaRPr lang="es-ES" sz="8800" b="1" dirty="0">
              <a:ln w="17780" cmpd="sng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Dayton" pitchFamily="2" charset="0"/>
            </a:endParaRPr>
          </a:p>
        </p:txBody>
      </p:sp>
      <p:pic>
        <p:nvPicPr>
          <p:cNvPr id="11" name="10 Imagen" descr="b4gb37fq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285852" y="1428736"/>
            <a:ext cx="2928958" cy="4859830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3357554" y="1785926"/>
            <a:ext cx="3030381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80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latin typeface="Dayton" pitchFamily="2" charset="0"/>
              </a:rPr>
              <a:t>VITAE</a:t>
            </a:r>
            <a:endParaRPr lang="es-ES" sz="8000" b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rgbClr val="FF0000"/>
              </a:solidFill>
              <a:latin typeface="Dayton" pitchFamily="2" charset="0"/>
            </a:endParaRPr>
          </a:p>
        </p:txBody>
      </p:sp>
      <p:pic>
        <p:nvPicPr>
          <p:cNvPr id="1026" name="Picture 2" descr="http://www.limelightcreative.co.nz/images/img/naomi-you-curriculum-vitae.png"/>
          <p:cNvPicPr>
            <a:picLocks noChangeAspect="1" noChangeArrowheads="1"/>
          </p:cNvPicPr>
          <p:nvPr/>
        </p:nvPicPr>
        <p:blipFill>
          <a:blip r:embed="rId4">
            <a:lum bright="-10000" contrast="40000"/>
          </a:blip>
          <a:srcRect/>
          <a:stretch>
            <a:fillRect/>
          </a:stretch>
        </p:blipFill>
        <p:spPr bwMode="auto">
          <a:xfrm rot="1326315">
            <a:off x="6176653" y="2632699"/>
            <a:ext cx="2019300" cy="284797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 rot="1216535">
            <a:off x="6978474" y="3195303"/>
            <a:ext cx="1214446" cy="5000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30" name="Picture 6" descr="http://www.eecs.ucf.edu/~hlugo/icons/vitae.png"/>
          <p:cNvPicPr>
            <a:picLocks noChangeAspect="1" noChangeArrowheads="1"/>
          </p:cNvPicPr>
          <p:nvPr/>
        </p:nvPicPr>
        <p:blipFill>
          <a:blip r:embed="rId5">
            <a:lum bright="-20000" contrast="40000"/>
          </a:blip>
          <a:srcRect/>
          <a:stretch>
            <a:fillRect/>
          </a:stretch>
        </p:blipFill>
        <p:spPr bwMode="auto">
          <a:xfrm rot="1561875">
            <a:off x="6783019" y="2638496"/>
            <a:ext cx="1667236" cy="1671414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26626" name="Picture 2" descr="http://www.gif-mania.net/signatures-animees/resultat/x/3d1f834c.gif"/>
          <p:cNvPicPr>
            <a:picLocks noChangeAspect="1" noChangeArrowheads="1" noCrop="1"/>
          </p:cNvPicPr>
          <p:nvPr/>
        </p:nvPicPr>
        <p:blipFill>
          <a:blip r:embed="rId6">
            <a:lum contrast="30000"/>
          </a:blip>
          <a:srcRect/>
          <a:stretch>
            <a:fillRect/>
          </a:stretch>
        </p:blipFill>
        <p:spPr bwMode="auto">
          <a:xfrm>
            <a:off x="5429256" y="5571047"/>
            <a:ext cx="3019417" cy="901204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sndAc>
      <p:stSnd loop="1">
        <p:snd r:embed="rId2" name="lucho macedo - yo no trabajo 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jdcja0yh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72066" y="0"/>
            <a:ext cx="4519637" cy="6907742"/>
          </a:xfrm>
        </p:spPr>
      </p:pic>
      <p:sp>
        <p:nvSpPr>
          <p:cNvPr id="5" name="4 CuadroTexto"/>
          <p:cNvSpPr txBox="1"/>
          <p:nvPr/>
        </p:nvSpPr>
        <p:spPr>
          <a:xfrm>
            <a:off x="428596" y="857232"/>
            <a:ext cx="5429288" cy="65556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" sz="2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  <a:t>El currículum es muy importante como presentación para postular a un puesto de trabajo.</a:t>
            </a:r>
          </a:p>
          <a:p>
            <a:r>
              <a:rPr lang="es-ES" sz="2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  <a:t>Es importante la imagen que reflejemos en su confección adornarla lo mejor posible , aquí les ofrecemos algunas sugerencias</a:t>
            </a:r>
          </a:p>
          <a:p>
            <a:pPr algn="ctr"/>
            <a:endParaRPr lang="es-ES" sz="2800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Snap ITC" pitchFamily="82" charset="0"/>
            </a:endParaRPr>
          </a:p>
          <a:p>
            <a:pPr algn="ctr"/>
            <a:endParaRPr lang="es-ES" sz="2800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Snap ITC" pitchFamily="82" charset="0"/>
            </a:endParaRPr>
          </a:p>
          <a:p>
            <a:pPr algn="ctr"/>
            <a:endParaRPr lang="es-ES" sz="28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Snap ITC" pitchFamily="82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Picture 6" descr="http://www.eecs.ucf.edu/~hlugo/icons/vitae.png"/>
          <p:cNvPicPr>
            <a:picLocks noChangeAspect="1" noChangeArrowheads="1"/>
          </p:cNvPicPr>
          <p:nvPr/>
        </p:nvPicPr>
        <p:blipFill>
          <a:blip r:embed="rId2">
            <a:lum contrast="40000"/>
          </a:blip>
          <a:srcRect/>
          <a:stretch>
            <a:fillRect/>
          </a:stretch>
        </p:blipFill>
        <p:spPr bwMode="auto">
          <a:xfrm rot="1847658">
            <a:off x="-347618" y="2216310"/>
            <a:ext cx="3479081" cy="34878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3000364" y="285728"/>
            <a:ext cx="6000760" cy="635795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929058" y="2357430"/>
            <a:ext cx="4357718" cy="4071966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3571868" y="285728"/>
            <a:ext cx="4929221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u="sng" dirty="0" smtClean="0">
                <a:latin typeface="Snap ITC" pitchFamily="82" charset="0"/>
              </a:rPr>
              <a:t>Coordinador Adjunto de Admisiones y Salidas de personal</a:t>
            </a:r>
            <a:br>
              <a:rPr lang="es-ES" sz="2400" u="sng" dirty="0" smtClean="0">
                <a:latin typeface="Snap ITC" pitchFamily="82" charset="0"/>
              </a:rPr>
            </a:br>
            <a:endParaRPr lang="es-ES" sz="2400" u="sng" dirty="0" smtClean="0">
              <a:latin typeface="Snap ITC" pitchFamily="82" charset="0"/>
            </a:endParaRPr>
          </a:p>
          <a:p>
            <a:pPr algn="ctr"/>
            <a:r>
              <a:rPr lang="es-ES" sz="3200" dirty="0" smtClean="0">
                <a:solidFill>
                  <a:srgbClr val="FF0000"/>
                </a:solidFill>
                <a:latin typeface="Snap ITC" pitchFamily="82" charset="0"/>
              </a:rPr>
              <a:t> (Portero)</a:t>
            </a:r>
            <a:r>
              <a:rPr lang="es-ES" b="1" dirty="0" smtClean="0"/>
              <a:t/>
            </a:r>
            <a:br>
              <a:rPr lang="es-ES" b="1" dirty="0" smtClean="0"/>
            </a:br>
            <a:endParaRPr lang="es-ES" dirty="0"/>
          </a:p>
        </p:txBody>
      </p:sp>
      <p:pic>
        <p:nvPicPr>
          <p:cNvPr id="11" name="9 Marcador de contenido" descr="0kgw9h4n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3572" y="2428868"/>
            <a:ext cx="2818824" cy="3865816"/>
          </a:xfrm>
          <a:prstGeom prst="rect">
            <a:avLst/>
          </a:prstGeom>
          <a:solidFill>
            <a:schemeClr val="tx1"/>
          </a:solidFill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FF00"/>
          </a:solidFill>
        </p:spPr>
        <p:txBody>
          <a:bodyPr/>
          <a:lstStyle/>
          <a:p>
            <a:endParaRPr lang="es-ES" dirty="0">
              <a:latin typeface="Snap ITC" pitchFamily="82" charset="0"/>
            </a:endParaRPr>
          </a:p>
        </p:txBody>
      </p:sp>
      <p:pic>
        <p:nvPicPr>
          <p:cNvPr id="6" name="Picture 6" descr="http://www.eecs.ucf.edu/~hlugo/icons/vita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847658">
            <a:off x="-228822" y="2054753"/>
            <a:ext cx="2992750" cy="300025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786050" y="285728"/>
            <a:ext cx="5786446" cy="6357958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3214678" y="2500306"/>
            <a:ext cx="5000660" cy="4071966"/>
          </a:xfrm>
          <a:prstGeom prst="rect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714612" y="500042"/>
            <a:ext cx="5786478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u="sng" dirty="0" smtClean="0">
                <a:latin typeface="Snap ITC" pitchFamily="82" charset="0"/>
              </a:rPr>
              <a:t>Coordinador Oficial de Movimiento Nocturno</a:t>
            </a:r>
            <a:r>
              <a:rPr lang="es-ES" sz="2800" dirty="0" smtClean="0">
                <a:latin typeface="Snap ITC" pitchFamily="82" charset="0"/>
              </a:rPr>
              <a:t/>
            </a:r>
            <a:br>
              <a:rPr lang="es-ES" sz="2800" dirty="0" smtClean="0">
                <a:latin typeface="Snap ITC" pitchFamily="82" charset="0"/>
              </a:rPr>
            </a:br>
            <a:endParaRPr lang="es-ES" sz="2800" dirty="0" smtClean="0">
              <a:latin typeface="Snap ITC" pitchFamily="82" charset="0"/>
            </a:endParaRPr>
          </a:p>
          <a:p>
            <a:pPr algn="ctr"/>
            <a:r>
              <a:rPr lang="es-E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(Vigilante)</a:t>
            </a:r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/>
            </a:r>
            <a:b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</a:br>
            <a:endParaRPr lang="es-E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</a:endParaRPr>
          </a:p>
        </p:txBody>
      </p:sp>
      <p:pic>
        <p:nvPicPr>
          <p:cNvPr id="11" name="9 Marcador de contenido" descr="fs5nvuc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2714620"/>
            <a:ext cx="4572032" cy="3643338"/>
          </a:xfrm>
          <a:prstGeom prst="rect">
            <a:avLst/>
          </a:prstGeom>
          <a:solidFill>
            <a:schemeClr val="tx1"/>
          </a:solidFill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Picture 6" descr="http://www.eecs.ucf.edu/~hlugo/icons/vita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847658">
            <a:off x="-458052" y="2126496"/>
            <a:ext cx="3379908" cy="3388378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714612" y="214290"/>
            <a:ext cx="6215074" cy="6357958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3000364" y="2285992"/>
            <a:ext cx="5500726" cy="4000528"/>
          </a:xfrm>
          <a:prstGeom prst="rect">
            <a:avLst/>
          </a:prstGeom>
          <a:solidFill>
            <a:srgbClr val="00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857488" y="357166"/>
            <a:ext cx="5857916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u="sng" dirty="0" smtClean="0">
                <a:latin typeface="Snap ITC" pitchFamily="82" charset="0"/>
              </a:rPr>
              <a:t>Distribuidor externo de Recursos Humanos VIP</a:t>
            </a:r>
            <a:r>
              <a:rPr lang="es-ES" dirty="0" smtClean="0">
                <a:latin typeface="Snap ITC" pitchFamily="82" charset="0"/>
              </a:rPr>
              <a:t/>
            </a:r>
            <a:br>
              <a:rPr lang="es-ES" dirty="0" smtClean="0">
                <a:latin typeface="Snap ITC" pitchFamily="82" charset="0"/>
              </a:rPr>
            </a:br>
            <a:endParaRPr lang="es-ES" dirty="0" smtClean="0">
              <a:latin typeface="Snap ITC" pitchFamily="82" charset="0"/>
            </a:endParaRPr>
          </a:p>
          <a:p>
            <a:pPr algn="ctr"/>
            <a:r>
              <a:rPr lang="es-E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(Chofer de Taxi)</a:t>
            </a:r>
            <a:br>
              <a:rPr lang="es-E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</a:br>
            <a:r>
              <a:rPr lang="es-E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/>
            </a:r>
            <a:br>
              <a:rPr lang="es-E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</a:br>
            <a:endParaRPr lang="es-ES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</a:endParaRPr>
          </a:p>
        </p:txBody>
      </p:sp>
      <p:pic>
        <p:nvPicPr>
          <p:cNvPr id="3074" name="Picture 2" descr="http://www.faggella.com.ar/gif/autos/TAXI_4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5214942" y="2786058"/>
            <a:ext cx="3017101" cy="2917122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0099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Picture 6" descr="http://www.eecs.ucf.edu/~hlugo/icons/vita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847658">
            <a:off x="-351903" y="1931585"/>
            <a:ext cx="3099103" cy="3106869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428860" y="285728"/>
            <a:ext cx="6572264" cy="63579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786050" y="2285992"/>
            <a:ext cx="5857916" cy="4143404"/>
          </a:xfrm>
          <a:prstGeom prst="rect">
            <a:avLst/>
          </a:prstGeom>
          <a:solidFill>
            <a:srgbClr val="0099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500298" y="357166"/>
            <a:ext cx="6357950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u="sng" dirty="0" smtClean="0">
                <a:latin typeface="Snap ITC" pitchFamily="82" charset="0"/>
              </a:rPr>
              <a:t>Especialista en Logística de Energía Combustible</a:t>
            </a:r>
            <a:r>
              <a:rPr lang="es-ES" dirty="0" smtClean="0">
                <a:latin typeface="Snap ITC" pitchFamily="82" charset="0"/>
              </a:rPr>
              <a:t/>
            </a:r>
            <a:br>
              <a:rPr lang="es-ES" dirty="0" smtClean="0">
                <a:latin typeface="Snap ITC" pitchFamily="82" charset="0"/>
              </a:rPr>
            </a:br>
            <a:endParaRPr lang="es-ES" dirty="0" smtClean="0">
              <a:latin typeface="Snap ITC" pitchFamily="82" charset="0"/>
            </a:endParaRPr>
          </a:p>
          <a:p>
            <a:pPr algn="ctr"/>
            <a:r>
              <a:rPr lang="es-E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(Despachador de Gasolinera)</a:t>
            </a:r>
            <a:r>
              <a:rPr lang="es-E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/>
            </a:r>
            <a:br>
              <a:rPr lang="es-E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</a:br>
            <a:endParaRPr lang="es-ES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</a:endParaRPr>
          </a:p>
        </p:txBody>
      </p:sp>
      <p:pic>
        <p:nvPicPr>
          <p:cNvPr id="4098" name="Picture 2" descr="http://3.bp.blogspot.com/_cvyo2uHidYo/RovE5Z08YHI/AAAAAAAAAAk/CMg_GDGdBb0/s400/gasolina.jpg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3643306" y="2428868"/>
            <a:ext cx="4143404" cy="3841166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8A226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Picture 6" descr="http://www.eecs.ucf.edu/~hlugo/icons/vita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847658">
            <a:off x="-417562" y="1777337"/>
            <a:ext cx="3037738" cy="3045351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285984" y="285728"/>
            <a:ext cx="6429420" cy="63579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3214678" y="2500306"/>
            <a:ext cx="4714908" cy="3929090"/>
          </a:xfrm>
          <a:prstGeom prst="rect">
            <a:avLst/>
          </a:prstGeom>
          <a:solidFill>
            <a:srgbClr val="8A2267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714612" y="500042"/>
            <a:ext cx="5923590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u="sng" dirty="0" smtClean="0">
                <a:latin typeface="Snap ITC" pitchFamily="82" charset="0"/>
              </a:rPr>
              <a:t>Auxiliar de Servicios de Ingeniería Civil</a:t>
            </a:r>
            <a:br>
              <a:rPr lang="es-ES" sz="2800" u="sng" dirty="0" smtClean="0">
                <a:latin typeface="Snap ITC" pitchFamily="82" charset="0"/>
              </a:rPr>
            </a:br>
            <a:endParaRPr lang="es-ES" sz="2800" u="sng" dirty="0" smtClean="0">
              <a:latin typeface="Snap ITC" pitchFamily="82" charset="0"/>
            </a:endParaRPr>
          </a:p>
          <a:p>
            <a:pPr algn="ctr"/>
            <a:r>
              <a:rPr lang="es-E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(Albañil)</a:t>
            </a:r>
            <a:r>
              <a:rPr lang="es-ES" u="sng" dirty="0" smtClean="0">
                <a:latin typeface="Snap ITC" pitchFamily="82" charset="0"/>
              </a:rPr>
              <a:t/>
            </a:r>
            <a:br>
              <a:rPr lang="es-ES" u="sng" dirty="0" smtClean="0">
                <a:latin typeface="Snap ITC" pitchFamily="82" charset="0"/>
              </a:rPr>
            </a:br>
            <a:endParaRPr lang="es-ES" u="sng" dirty="0">
              <a:latin typeface="Snap ITC" pitchFamily="82" charset="0"/>
            </a:endParaRPr>
          </a:p>
        </p:txBody>
      </p:sp>
      <p:pic>
        <p:nvPicPr>
          <p:cNvPr id="13314" name="Picture 2" descr="http://2.bp.blogspot.com/_mooYzZnY8mg/SuNmb1Wdb8I/AAAAAAAACTw/HISMqOXKZ6c/s400/KLI_PRO08.gif"/>
          <p:cNvPicPr>
            <a:picLocks noChangeAspect="1" noChangeArrowheads="1"/>
          </p:cNvPicPr>
          <p:nvPr/>
        </p:nvPicPr>
        <p:blipFill>
          <a:blip r:embed="rId3"/>
          <a:srcRect l="16216" t="4730" r="8783"/>
          <a:stretch>
            <a:fillRect/>
          </a:stretch>
        </p:blipFill>
        <p:spPr bwMode="auto">
          <a:xfrm>
            <a:off x="3857620" y="2643182"/>
            <a:ext cx="3571900" cy="3663487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CC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Picture 6" descr="http://www.eecs.ucf.edu/~hlugo/icons/vita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847658">
            <a:off x="-194588" y="1803402"/>
            <a:ext cx="2792873" cy="2799872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357422" y="214290"/>
            <a:ext cx="6215106" cy="63579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643174" y="2571744"/>
            <a:ext cx="5643602" cy="3786214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428860" y="285728"/>
            <a:ext cx="6143668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u="sng" dirty="0" smtClean="0">
                <a:latin typeface="Snap ITC" pitchFamily="82" charset="0"/>
              </a:rPr>
              <a:t>Enlace Externo Avanzado en Logística de Documentos</a:t>
            </a:r>
            <a:r>
              <a:rPr lang="es-ES" sz="2800" dirty="0" smtClean="0">
                <a:latin typeface="Snap ITC" pitchFamily="82" charset="0"/>
              </a:rPr>
              <a:t/>
            </a:r>
            <a:br>
              <a:rPr lang="es-ES" sz="2800" dirty="0" smtClean="0">
                <a:latin typeface="Snap ITC" pitchFamily="82" charset="0"/>
              </a:rPr>
            </a:br>
            <a:endParaRPr lang="es-ES" sz="2800" dirty="0" smtClean="0">
              <a:latin typeface="Snap ITC" pitchFamily="82" charset="0"/>
            </a:endParaRPr>
          </a:p>
          <a:p>
            <a:pPr algn="ctr"/>
            <a:r>
              <a:rPr lang="es-E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( Mensajero con Moto )</a:t>
            </a:r>
            <a:endParaRPr lang="es-ES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</a:endParaRPr>
          </a:p>
        </p:txBody>
      </p:sp>
      <p:pic>
        <p:nvPicPr>
          <p:cNvPr id="12" name="9 Marcador de contenido" descr="r57kky1t.gif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786182" y="2714620"/>
            <a:ext cx="3286148" cy="3353925"/>
          </a:xfrm>
          <a:solidFill>
            <a:schemeClr val="tx1"/>
          </a:solidFill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Picture 6" descr="http://www.eecs.ucf.edu/~hlugo/icons/vita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847658">
            <a:off x="-337463" y="1946275"/>
            <a:ext cx="2792873" cy="2799872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071670" y="214290"/>
            <a:ext cx="6786578" cy="6357958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928926" y="2357430"/>
            <a:ext cx="5143536" cy="400052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071670" y="214290"/>
            <a:ext cx="6715140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u="sng" dirty="0" smtClean="0">
                <a:latin typeface="Snap ITC" pitchFamily="82" charset="0"/>
              </a:rPr>
              <a:t>Consultor de Asuntos </a:t>
            </a:r>
          </a:p>
          <a:p>
            <a:pPr algn="ctr"/>
            <a:r>
              <a:rPr lang="es-ES" sz="2800" u="sng" dirty="0" smtClean="0">
                <a:latin typeface="Snap ITC" pitchFamily="82" charset="0"/>
              </a:rPr>
              <a:t>Generales y No Específicos</a:t>
            </a:r>
            <a:r>
              <a:rPr lang="es-ES" sz="2800" dirty="0" smtClean="0">
                <a:latin typeface="Snap ITC" pitchFamily="82" charset="0"/>
              </a:rPr>
              <a:t/>
            </a:r>
            <a:br>
              <a:rPr lang="es-ES" sz="2800" dirty="0" smtClean="0">
                <a:latin typeface="Snap ITC" pitchFamily="82" charset="0"/>
              </a:rPr>
            </a:br>
            <a:endParaRPr lang="es-ES" sz="2800" dirty="0" smtClean="0">
              <a:latin typeface="Snap ITC" pitchFamily="82" charset="0"/>
            </a:endParaRPr>
          </a:p>
          <a:p>
            <a:pPr algn="ctr"/>
            <a:r>
              <a:rPr lang="es-E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(Adivino, Brujo, Lector de Cartas)</a:t>
            </a:r>
          </a:p>
          <a:p>
            <a:endParaRPr lang="es-E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</a:endParaRPr>
          </a:p>
        </p:txBody>
      </p:sp>
      <p:pic>
        <p:nvPicPr>
          <p:cNvPr id="11266" name="Picture 2" descr="http://lacrudarealidad.blogsome.com/images/adivino.gif"/>
          <p:cNvPicPr>
            <a:picLocks noChangeAspect="1" noChangeArrowheads="1" noCrop="1"/>
          </p:cNvPicPr>
          <p:nvPr/>
        </p:nvPicPr>
        <p:blipFill>
          <a:blip r:embed="rId3">
            <a:lum bright="-10000" contrast="40000"/>
          </a:blip>
          <a:srcRect/>
          <a:stretch>
            <a:fillRect/>
          </a:stretch>
        </p:blipFill>
        <p:spPr bwMode="auto">
          <a:xfrm>
            <a:off x="4357686" y="2500306"/>
            <a:ext cx="2857520" cy="36979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Picture 6" descr="http://www.eecs.ucf.edu/~hlugo/icons/vita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847658">
            <a:off x="-480339" y="2089151"/>
            <a:ext cx="2792873" cy="2799872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285984" y="285728"/>
            <a:ext cx="6572264" cy="6357958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571736" y="2571744"/>
            <a:ext cx="6072230" cy="400052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500298" y="428604"/>
            <a:ext cx="6061889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u="sng" dirty="0" smtClean="0">
                <a:latin typeface="Snap ITC" pitchFamily="82" charset="0"/>
              </a:rPr>
              <a:t>Técnico de Mercadeo Dirigido</a:t>
            </a:r>
          </a:p>
          <a:p>
            <a:pPr algn="ctr"/>
            <a:r>
              <a:rPr lang="es-ES" sz="3600" dirty="0" smtClean="0">
                <a:latin typeface="Snap ITC" pitchFamily="82" charset="0"/>
              </a:rPr>
              <a:t/>
            </a:r>
            <a:br>
              <a:rPr lang="es-ES" sz="3600" dirty="0" smtClean="0">
                <a:latin typeface="Snap ITC" pitchFamily="82" charset="0"/>
              </a:rPr>
            </a:br>
            <a:r>
              <a:rPr lang="es-E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(Repartidor de Propaganda)</a:t>
            </a:r>
            <a:r>
              <a:rPr lang="es-E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/>
            </a:r>
            <a:br>
              <a:rPr lang="es-E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</a:br>
            <a:endParaRPr lang="es-ES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</a:endParaRPr>
          </a:p>
        </p:txBody>
      </p:sp>
      <p:pic>
        <p:nvPicPr>
          <p:cNvPr id="10242" name="Picture 2" descr="http://www.publirepartmarques.es/buzoneo/imagenes/buzoneo.gif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3786182" y="2428868"/>
            <a:ext cx="3143272" cy="398581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00CC00"/>
          </a:solidFill>
        </p:spPr>
        <p:txBody>
          <a:bodyPr/>
          <a:lstStyle/>
          <a:p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6" descr="http://www.eecs.ucf.edu/~hlugo/icons/vita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847658">
            <a:off x="-458991" y="2015121"/>
            <a:ext cx="3164389" cy="3172319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714612" y="214290"/>
            <a:ext cx="6429388" cy="6357958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857620" y="2500306"/>
            <a:ext cx="4500594" cy="3857652"/>
          </a:xfrm>
          <a:prstGeom prst="rect">
            <a:avLst/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786050" y="428604"/>
            <a:ext cx="595466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u="sng" dirty="0" smtClean="0">
                <a:latin typeface="Snap ITC" pitchFamily="82" charset="0"/>
              </a:rPr>
              <a:t>Especialista en Logística</a:t>
            </a:r>
          </a:p>
          <a:p>
            <a:pPr algn="ctr"/>
            <a:r>
              <a:rPr lang="es-ES" sz="2800" u="sng" dirty="0" smtClean="0">
                <a:latin typeface="Snap ITC" pitchFamily="82" charset="0"/>
              </a:rPr>
              <a:t> de Alimentos</a:t>
            </a:r>
            <a:br>
              <a:rPr lang="es-ES" sz="2800" u="sng" dirty="0" smtClean="0">
                <a:latin typeface="Snap ITC" pitchFamily="82" charset="0"/>
              </a:rPr>
            </a:br>
            <a:endParaRPr lang="es-ES" u="sng" dirty="0" smtClean="0">
              <a:latin typeface="Snap ITC" pitchFamily="82" charset="0"/>
            </a:endParaRPr>
          </a:p>
          <a:p>
            <a:pPr algn="ctr"/>
            <a:r>
              <a:rPr lang="es-E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(Camarero)</a:t>
            </a:r>
            <a:br>
              <a:rPr lang="es-E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</a:br>
            <a:endParaRPr lang="es-ES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</a:endParaRPr>
          </a:p>
        </p:txBody>
      </p:sp>
      <p:pic>
        <p:nvPicPr>
          <p:cNvPr id="9218" name="Picture 2" descr="http://img638.imageshack.us/img638/1020/camarero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2857496"/>
            <a:ext cx="4017877" cy="3254911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8A226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Picture 6" descr="http://www.eecs.ucf.edu/~hlugo/icons/vita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847658">
            <a:off x="-480340" y="2374906"/>
            <a:ext cx="2792873" cy="2799872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000232" y="285728"/>
            <a:ext cx="6715140" cy="6357958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3143240" y="2714620"/>
            <a:ext cx="4572032" cy="3429024"/>
          </a:xfrm>
          <a:prstGeom prst="rect">
            <a:avLst/>
          </a:prstGeom>
          <a:solidFill>
            <a:srgbClr val="8A2267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928794" y="428604"/>
            <a:ext cx="7000924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u="sng" dirty="0" smtClean="0">
                <a:latin typeface="Snap ITC" pitchFamily="82" charset="0"/>
              </a:rPr>
              <a:t>Experto en Clasificación y Acopio de Perecederos</a:t>
            </a:r>
            <a:r>
              <a:rPr lang="es-ES" sz="2800" dirty="0" smtClean="0">
                <a:latin typeface="Snap ITC" pitchFamily="82" charset="0"/>
              </a:rPr>
              <a:t/>
            </a:r>
            <a:br>
              <a:rPr lang="es-ES" sz="2800" dirty="0" smtClean="0">
                <a:latin typeface="Snap ITC" pitchFamily="82" charset="0"/>
              </a:rPr>
            </a:br>
            <a:endParaRPr lang="es-ES" sz="2800" dirty="0" smtClean="0">
              <a:latin typeface="Snap ITC" pitchFamily="82" charset="0"/>
            </a:endParaRPr>
          </a:p>
          <a:p>
            <a:pPr algn="ctr"/>
            <a:r>
              <a:rPr lang="es-E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(Vendedor de frutas)</a:t>
            </a:r>
            <a:br>
              <a:rPr lang="es-E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</a:br>
            <a:endParaRPr lang="es-E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</a:endParaRPr>
          </a:p>
        </p:txBody>
      </p:sp>
      <p:pic>
        <p:nvPicPr>
          <p:cNvPr id="8194" name="Picture 2" descr="http://lh4.ggpht.com/_tqRZyAeItbo/S6OPoMlY7rI/AAAAAAAAI7E/qP9OT2Mvh0c/verduler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2786058"/>
            <a:ext cx="3071834" cy="3266357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00B0F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Picture 6" descr="http://www.eecs.ucf.edu/~hlugo/icons/vita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847658">
            <a:off x="-480339" y="1874838"/>
            <a:ext cx="2792873" cy="2799872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000232" y="214290"/>
            <a:ext cx="6858016" cy="635795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929058" y="2928934"/>
            <a:ext cx="2786082" cy="335758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2" descr="http://www.tugentelatina.com/uploads/images/vendedor_de_verveza.gif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4286248" y="3000372"/>
            <a:ext cx="2000264" cy="3250429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2071670" y="357166"/>
            <a:ext cx="6643702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u="sng" dirty="0" smtClean="0">
                <a:latin typeface="Snap ITC" pitchFamily="82" charset="0"/>
              </a:rPr>
              <a:t>Abastecedor Calificado de Sólidos y Líquidos en Lugares de Alta Concentración</a:t>
            </a:r>
          </a:p>
          <a:p>
            <a:pPr algn="ctr"/>
            <a:endParaRPr lang="es-ES" sz="2800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</a:endParaRPr>
          </a:p>
          <a:p>
            <a:pPr algn="ctr"/>
            <a:r>
              <a:rPr lang="es-E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(Vendedor de Cerveza y Chucherías en el Estadio)</a:t>
            </a:r>
            <a:r>
              <a:rPr lang="es-ES" sz="2800" dirty="0" smtClean="0">
                <a:latin typeface="Snap ITC" pitchFamily="82" charset="0"/>
              </a:rPr>
              <a:t/>
            </a:r>
            <a:br>
              <a:rPr lang="es-ES" sz="2800" dirty="0" smtClean="0">
                <a:latin typeface="Snap ITC" pitchFamily="82" charset="0"/>
              </a:rPr>
            </a:br>
            <a:endParaRPr lang="es-ES" sz="3200" dirty="0">
              <a:latin typeface="Snap ITC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00006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Picture 6" descr="http://www.eecs.ucf.edu/~hlugo/icons/vita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847658">
            <a:off x="-453281" y="1972902"/>
            <a:ext cx="3322068" cy="3330393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643174" y="214290"/>
            <a:ext cx="5857916" cy="6429420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428992" y="2428868"/>
            <a:ext cx="3929090" cy="4000528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571736" y="214290"/>
            <a:ext cx="5666821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u="sng" dirty="0" smtClean="0">
                <a:latin typeface="Snap ITC" pitchFamily="82" charset="0"/>
              </a:rPr>
              <a:t>Terapista Emocional en </a:t>
            </a:r>
          </a:p>
          <a:p>
            <a:pPr algn="ctr"/>
            <a:r>
              <a:rPr lang="es-ES" sz="3200" u="sng" dirty="0" smtClean="0">
                <a:latin typeface="Snap ITC" pitchFamily="82" charset="0"/>
              </a:rPr>
              <a:t>Centro de 'Salud'</a:t>
            </a:r>
            <a:br>
              <a:rPr lang="es-ES" sz="3200" u="sng" dirty="0" smtClean="0">
                <a:latin typeface="Snap ITC" pitchFamily="82" charset="0"/>
              </a:rPr>
            </a:br>
            <a:endParaRPr lang="es-ES" sz="3200" u="sng" dirty="0" smtClean="0">
              <a:latin typeface="Snap ITC" pitchFamily="82" charset="0"/>
            </a:endParaRPr>
          </a:p>
          <a:p>
            <a:pPr algn="ctr"/>
            <a:r>
              <a:rPr lang="es-ES" sz="3200" dirty="0" smtClean="0">
                <a:solidFill>
                  <a:srgbClr val="FF0000"/>
                </a:solidFill>
                <a:latin typeface="Snap ITC" pitchFamily="82" charset="0"/>
              </a:rPr>
              <a:t>(Cantinero)</a:t>
            </a:r>
            <a:r>
              <a:rPr lang="es-ES" dirty="0" smtClean="0">
                <a:solidFill>
                  <a:srgbClr val="FF0000"/>
                </a:solidFill>
                <a:latin typeface="Snap ITC" pitchFamily="82" charset="0"/>
              </a:rPr>
              <a:t/>
            </a:r>
            <a:br>
              <a:rPr lang="es-ES" dirty="0" smtClean="0">
                <a:solidFill>
                  <a:srgbClr val="FF0000"/>
                </a:solidFill>
                <a:latin typeface="Snap ITC" pitchFamily="82" charset="0"/>
              </a:rPr>
            </a:br>
            <a:endParaRPr lang="es-ES" dirty="0">
              <a:solidFill>
                <a:srgbClr val="FF0000"/>
              </a:solidFill>
              <a:latin typeface="Snap ITC" pitchFamily="82" charset="0"/>
            </a:endParaRPr>
          </a:p>
        </p:txBody>
      </p:sp>
      <p:pic>
        <p:nvPicPr>
          <p:cNvPr id="6146" name="Picture 2" descr="http://2.bp.blogspot.com/_R5_5rgzPiBg/SLgg7s_98cI/AAAAAAAAAM8/DC4SB34ElRQ/s400/Cantin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2643182"/>
            <a:ext cx="2786082" cy="3534996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CC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Picture 6" descr="http://www.eecs.ucf.edu/~hlugo/icons/vita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847658">
            <a:off x="-123148" y="1946276"/>
            <a:ext cx="2792873" cy="2799872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500298" y="285728"/>
            <a:ext cx="6500826" cy="6357958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071934" y="2786058"/>
            <a:ext cx="3214710" cy="3714776"/>
          </a:xfrm>
          <a:prstGeom prst="rect">
            <a:avLst/>
          </a:prstGeom>
          <a:solidFill>
            <a:srgbClr val="CC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571736" y="357166"/>
            <a:ext cx="628651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u="sng" dirty="0" smtClean="0">
                <a:latin typeface="Snap ITC" pitchFamily="82" charset="0"/>
              </a:rPr>
              <a:t>Distribuidor Externo de Productos Importados de Alta Rotación</a:t>
            </a:r>
            <a:r>
              <a:rPr lang="es-ES" sz="2800" dirty="0" smtClean="0">
                <a:latin typeface="Snap ITC" pitchFamily="82" charset="0"/>
              </a:rPr>
              <a:t/>
            </a:r>
            <a:br>
              <a:rPr lang="es-ES" sz="2800" dirty="0" smtClean="0">
                <a:latin typeface="Snap ITC" pitchFamily="82" charset="0"/>
              </a:rPr>
            </a:br>
            <a:endParaRPr lang="es-ES" sz="2800" dirty="0" smtClean="0">
              <a:latin typeface="Snap ITC" pitchFamily="82" charset="0"/>
            </a:endParaRPr>
          </a:p>
          <a:p>
            <a:pPr algn="ctr"/>
            <a:r>
              <a:rPr lang="es-E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(Vendedor Ambulante)</a:t>
            </a:r>
          </a:p>
          <a:p>
            <a:endParaRPr lang="es-E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</a:endParaRPr>
          </a:p>
        </p:txBody>
      </p:sp>
      <p:pic>
        <p:nvPicPr>
          <p:cNvPr id="5122" name="Picture 2" descr="http://4.bp.blogspot.com/-cGiIKDm3kZ4/UFMkeoFXhPI/AAAAAAAAABc/b4qja7bQFRw/s1600/Vendedor-Ambulante-by-Fernando-Shoiti.jpg"/>
          <p:cNvPicPr>
            <a:picLocks noChangeAspect="1" noChangeArrowheads="1"/>
          </p:cNvPicPr>
          <p:nvPr/>
        </p:nvPicPr>
        <p:blipFill>
          <a:blip r:embed="rId3"/>
          <a:srcRect l="26786" t="10309" r="24999" b="4639"/>
          <a:stretch>
            <a:fillRect/>
          </a:stretch>
        </p:blipFill>
        <p:spPr bwMode="auto">
          <a:xfrm>
            <a:off x="4286248" y="3000372"/>
            <a:ext cx="2808542" cy="32861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2">
              <a:lumMod val="75000"/>
            </a:schemeClr>
          </a:solidFill>
        </p:spPr>
        <p:txBody>
          <a:bodyPr>
            <a:normAutofit/>
          </a:bodyPr>
          <a:lstStyle/>
          <a:p>
            <a:endParaRPr lang="es-ES" sz="4000" dirty="0"/>
          </a:p>
        </p:txBody>
      </p:sp>
      <p:pic>
        <p:nvPicPr>
          <p:cNvPr id="6" name="Picture 6" descr="http://www.eecs.ucf.edu/~hlugo/icons/vita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847658">
            <a:off x="91165" y="2589219"/>
            <a:ext cx="2792873" cy="2799872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928926" y="285728"/>
            <a:ext cx="6215074" cy="6357958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4214810" y="2643182"/>
            <a:ext cx="3429024" cy="3786214"/>
          </a:xfrm>
          <a:prstGeom prst="rect">
            <a:avLst/>
          </a:prstGeom>
          <a:solidFill>
            <a:srgbClr val="0000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3000364" y="285728"/>
            <a:ext cx="5929354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u="sng" dirty="0" smtClean="0">
                <a:latin typeface="Snap ITC" pitchFamily="82" charset="0"/>
              </a:rPr>
              <a:t>Técnico en Mantenimiento Sanitario de Caminos Públicos</a:t>
            </a:r>
            <a:r>
              <a:rPr lang="es-ES" sz="2800" dirty="0" smtClean="0">
                <a:latin typeface="Snap ITC" pitchFamily="82" charset="0"/>
              </a:rPr>
              <a:t/>
            </a:r>
            <a:br>
              <a:rPr lang="es-ES" sz="2800" dirty="0" smtClean="0">
                <a:latin typeface="Snap ITC" pitchFamily="82" charset="0"/>
              </a:rPr>
            </a:br>
            <a:r>
              <a:rPr lang="es-ES" sz="3200" dirty="0" smtClean="0">
                <a:latin typeface="Snap ITC" pitchFamily="82" charset="0"/>
              </a:rPr>
              <a:t/>
            </a:r>
            <a:br>
              <a:rPr lang="es-ES" sz="3200" dirty="0" smtClean="0">
                <a:latin typeface="Snap ITC" pitchFamily="82" charset="0"/>
              </a:rPr>
            </a:br>
            <a:endParaRPr lang="es-ES" sz="3200" dirty="0">
              <a:latin typeface="Snap ITC" pitchFamily="82" charset="0"/>
            </a:endParaRPr>
          </a:p>
        </p:txBody>
      </p:sp>
      <p:pic>
        <p:nvPicPr>
          <p:cNvPr id="4098" name="Picture 2" descr="http://paidostic.org/multimedia/materia/oficiosprofesiones/barrendero%2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2857496"/>
            <a:ext cx="2857520" cy="3286148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3643306" y="1785926"/>
            <a:ext cx="4760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(Barrendero de Calles)</a:t>
            </a:r>
            <a:endParaRPr lang="es-ES" sz="2800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9E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Picture 6" descr="http://www.eecs.ucf.edu/~hlugo/icons/vita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847658">
            <a:off x="-266025" y="1946275"/>
            <a:ext cx="2792873" cy="2799872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357422" y="285728"/>
            <a:ext cx="6643702" cy="6357958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3357554" y="2214554"/>
            <a:ext cx="4786346" cy="3786214"/>
          </a:xfrm>
          <a:prstGeom prst="rect">
            <a:avLst/>
          </a:prstGeom>
          <a:solidFill>
            <a:srgbClr val="CC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857488" y="428604"/>
            <a:ext cx="55297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u="sng" dirty="0" smtClean="0">
                <a:latin typeface="Snap ITC" pitchFamily="82" charset="0"/>
              </a:rPr>
              <a:t>Experto en '</a:t>
            </a:r>
            <a:r>
              <a:rPr lang="es-ES" sz="2800" u="sng" dirty="0" err="1" smtClean="0">
                <a:latin typeface="Snap ITC" pitchFamily="82" charset="0"/>
              </a:rPr>
              <a:t>Freelance</a:t>
            </a:r>
            <a:r>
              <a:rPr lang="es-ES" sz="2800" u="sng" dirty="0" smtClean="0">
                <a:latin typeface="Snap ITC" pitchFamily="82" charset="0"/>
              </a:rPr>
              <a:t>'</a:t>
            </a:r>
            <a:br>
              <a:rPr lang="es-ES" sz="2800" u="sng" dirty="0" smtClean="0">
                <a:latin typeface="Snap ITC" pitchFamily="82" charset="0"/>
              </a:rPr>
            </a:br>
            <a:endParaRPr lang="es-ES" sz="2800" u="sng" dirty="0" smtClean="0">
              <a:latin typeface="Snap ITC" pitchFamily="82" charset="0"/>
            </a:endParaRPr>
          </a:p>
        </p:txBody>
      </p:sp>
      <p:pic>
        <p:nvPicPr>
          <p:cNvPr id="3074" name="Picture 2" descr="http://2.bp.blogspot.com/_Vd4pGTdn5q8/TNDBDki1LeI/AAAAAAAAADM/1guvoKOvAxs/s1600/computadora+animado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2428868"/>
            <a:ext cx="3357586" cy="3273647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2786050" y="1142984"/>
            <a:ext cx="5889754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(Trabaja En Lo Que Sea)</a:t>
            </a:r>
            <a:br>
              <a:rPr lang="es-E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</a:br>
            <a:endParaRPr lang="es-ES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Picture 6" descr="http://www.eecs.ucf.edu/~hlugo/icons/vita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847658">
            <a:off x="-337463" y="1946277"/>
            <a:ext cx="2792873" cy="2799872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285984" y="214290"/>
            <a:ext cx="6072230" cy="635795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857620" y="3000372"/>
            <a:ext cx="2786082" cy="307183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714612" y="500042"/>
            <a:ext cx="5357850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u="sng" dirty="0" smtClean="0">
                <a:latin typeface="Snap ITC" pitchFamily="82" charset="0"/>
              </a:rPr>
              <a:t>Impulsor de Vehículo </a:t>
            </a:r>
          </a:p>
          <a:p>
            <a:pPr algn="ctr"/>
            <a:r>
              <a:rPr lang="es-ES" sz="2800" u="sng" dirty="0" smtClean="0">
                <a:latin typeface="Snap ITC" pitchFamily="82" charset="0"/>
              </a:rPr>
              <a:t>Distribuidor de Refrigeración</a:t>
            </a:r>
            <a:r>
              <a:rPr lang="es-ES" dirty="0" smtClean="0">
                <a:latin typeface="Snap ITC" pitchFamily="82" charset="0"/>
              </a:rPr>
              <a:t/>
            </a:r>
            <a:br>
              <a:rPr lang="es-ES" dirty="0" smtClean="0">
                <a:latin typeface="Snap ITC" pitchFamily="82" charset="0"/>
              </a:rPr>
            </a:br>
            <a:endParaRPr lang="es-ES" dirty="0" smtClean="0">
              <a:solidFill>
                <a:srgbClr val="FF0000"/>
              </a:solidFill>
              <a:latin typeface="Snap ITC" pitchFamily="82" charset="0"/>
            </a:endParaRPr>
          </a:p>
        </p:txBody>
      </p:sp>
      <p:pic>
        <p:nvPicPr>
          <p:cNvPr id="2050" name="Picture 2" descr="http://www.gastrosoler.com/atun%20animado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3786190"/>
            <a:ext cx="1071570" cy="762000"/>
          </a:xfrm>
          <a:prstGeom prst="rect">
            <a:avLst/>
          </a:prstGeom>
          <a:noFill/>
        </p:spPr>
      </p:pic>
      <p:pic>
        <p:nvPicPr>
          <p:cNvPr id="15" name="14 Imagen" descr="3vzumvmb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3786182" y="3000372"/>
            <a:ext cx="2000264" cy="3038341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2928926" y="2000240"/>
            <a:ext cx="542928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(Repartidor de Pescado)</a:t>
            </a:r>
            <a:br>
              <a:rPr lang="es-E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</a:br>
            <a:endParaRPr lang="es-ES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009900"/>
          </a:solidFill>
        </p:spPr>
        <p:txBody>
          <a:bodyPr>
            <a:normAutofit/>
          </a:bodyPr>
          <a:lstStyle/>
          <a:p>
            <a:endParaRPr lang="es-ES" sz="4000" dirty="0"/>
          </a:p>
        </p:txBody>
      </p:sp>
      <p:pic>
        <p:nvPicPr>
          <p:cNvPr id="6" name="Picture 6" descr="http://www.eecs.ucf.edu/~hlugo/icons/vita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847658">
            <a:off x="-408900" y="2017713"/>
            <a:ext cx="2792873" cy="2799872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071670" y="285728"/>
            <a:ext cx="6715140" cy="6357958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Snap ITC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000364" y="2643182"/>
            <a:ext cx="5000660" cy="3643338"/>
          </a:xfrm>
          <a:prstGeom prst="rect">
            <a:avLst/>
          </a:prstGeom>
          <a:solidFill>
            <a:srgbClr val="0099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285984" y="500042"/>
            <a:ext cx="59917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u="sng" dirty="0" smtClean="0">
                <a:latin typeface="Snap ITC" pitchFamily="82" charset="0"/>
              </a:rPr>
              <a:t>Especialista en Manejo</a:t>
            </a:r>
          </a:p>
          <a:p>
            <a:pPr algn="ctr"/>
            <a:r>
              <a:rPr lang="es-ES" sz="3200" u="sng" dirty="0" smtClean="0">
                <a:latin typeface="Snap ITC" pitchFamily="82" charset="0"/>
              </a:rPr>
              <a:t> de Tierras y Plantas</a:t>
            </a:r>
            <a:r>
              <a:rPr lang="es-ES" sz="3200" b="1" dirty="0" smtClean="0"/>
              <a:t/>
            </a:r>
            <a:br>
              <a:rPr lang="es-ES" sz="3200" b="1" dirty="0" smtClean="0"/>
            </a:br>
            <a:endParaRPr lang="es-ES" sz="3200" b="1" dirty="0" smtClean="0"/>
          </a:p>
          <a:p>
            <a:pPr algn="ctr"/>
            <a:r>
              <a:rPr lang="es-E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(Jardinero)</a:t>
            </a:r>
            <a:br>
              <a:rPr lang="es-E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</a:br>
            <a:endParaRPr lang="es-ES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</a:endParaRPr>
          </a:p>
        </p:txBody>
      </p:sp>
      <p:pic>
        <p:nvPicPr>
          <p:cNvPr id="1026" name="Picture 2" descr="http://www.websimpsons.com/gifs-animados/otros/xflanders0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2786058"/>
            <a:ext cx="4214842" cy="3424486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6" descr="http://www.eecs.ucf.edu/~hlugo/icons/vita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847658">
            <a:off x="-194587" y="1946277"/>
            <a:ext cx="2792873" cy="2799872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428860" y="285728"/>
            <a:ext cx="6429388" cy="6357958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214678" y="2500306"/>
            <a:ext cx="4929222" cy="3857652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4818" name="Picture 2" descr="http://www.altogallego.com/gifs/Trabajo/politico.gif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4214810" y="2786058"/>
            <a:ext cx="3093265" cy="3222648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2571736" y="357166"/>
            <a:ext cx="5929354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u="sng" dirty="0" smtClean="0">
                <a:latin typeface="Snap ITC" pitchFamily="82" charset="0"/>
              </a:rPr>
              <a:t>Director General Adjunto de Asuntos sin Importancia</a:t>
            </a:r>
            <a:r>
              <a:rPr lang="es-ES" sz="2000" dirty="0" smtClean="0">
                <a:latin typeface="Snap ITC" pitchFamily="82" charset="0"/>
              </a:rPr>
              <a:t/>
            </a:r>
            <a:br>
              <a:rPr lang="es-ES" sz="2000" dirty="0" smtClean="0">
                <a:latin typeface="Snap ITC" pitchFamily="82" charset="0"/>
              </a:rPr>
            </a:br>
            <a:endParaRPr lang="es-ES" sz="2000" dirty="0" smtClean="0">
              <a:latin typeface="Snap ITC" pitchFamily="82" charset="0"/>
            </a:endParaRPr>
          </a:p>
          <a:p>
            <a:pPr algn="ctr"/>
            <a:r>
              <a:rPr lang="es-E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(Político)</a:t>
            </a:r>
          </a:p>
          <a:p>
            <a:endParaRPr lang="es-ES" sz="2800" dirty="0">
              <a:latin typeface="Snap ITC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2500298" y="5643578"/>
            <a:ext cx="4781886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Francisco del Olmo-Jazmín</a:t>
            </a:r>
            <a:endParaRPr lang="es-ES" sz="2400" b="1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</a:endParaRPr>
          </a:p>
        </p:txBody>
      </p:sp>
      <p:pic>
        <p:nvPicPr>
          <p:cNvPr id="10" name="9 Imagen" descr="21cid5f00b001.gif"/>
          <p:cNvPicPr>
            <a:picLocks noChangeAspect="1"/>
          </p:cNvPicPr>
          <p:nvPr/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2214546" y="1428736"/>
            <a:ext cx="4552973" cy="3807646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URRICULUM VITA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CURRICULUM VITAE</Template>
  <TotalTime>0</TotalTime>
  <Words>228</Words>
  <Application>Microsoft Office PowerPoint</Application>
  <PresentationFormat>Presentación en pantalla (4:3)</PresentationFormat>
  <Paragraphs>65</Paragraphs>
  <Slides>22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CURRICULUM VITAE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2012-11-07T00:30:54Z</dcterms:created>
  <dcterms:modified xsi:type="dcterms:W3CDTF">2012-11-07T00:51:09Z</dcterms:modified>
</cp:coreProperties>
</file>