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4" r:id="rId3"/>
    <p:sldId id="257" r:id="rId4"/>
    <p:sldId id="258" r:id="rId5"/>
    <p:sldId id="256" r:id="rId6"/>
    <p:sldId id="259" r:id="rId7"/>
    <p:sldId id="260" r:id="rId8"/>
    <p:sldId id="263" r:id="rId9"/>
    <p:sldId id="298" r:id="rId10"/>
    <p:sldId id="264" r:id="rId11"/>
    <p:sldId id="265" r:id="rId12"/>
    <p:sldId id="277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93" r:id="rId22"/>
    <p:sldId id="274" r:id="rId23"/>
    <p:sldId id="279" r:id="rId24"/>
    <p:sldId id="281" r:id="rId25"/>
    <p:sldId id="282" r:id="rId26"/>
    <p:sldId id="283" r:id="rId27"/>
    <p:sldId id="296" r:id="rId28"/>
    <p:sldId id="284" r:id="rId29"/>
    <p:sldId id="289" r:id="rId30"/>
    <p:sldId id="291" r:id="rId31"/>
    <p:sldId id="286" r:id="rId32"/>
    <p:sldId id="292" r:id="rId33"/>
    <p:sldId id="297" r:id="rId34"/>
    <p:sldId id="287" r:id="rId35"/>
    <p:sldId id="288" r:id="rId36"/>
    <p:sldId id="285" r:id="rId37"/>
    <p:sldId id="261" r:id="rId38"/>
    <p:sldId id="276" r:id="rId39"/>
    <p:sldId id="295" r:id="rId40"/>
    <p:sldId id="299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UCgAE0A6zlq9R/5YmChmA" hashData="lDjnU3RZx99N6WmRSlun03Iz5l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1D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38" y="-8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38190-2C85-48F8-84AD-B2D8CC68237D}" type="datetimeFigureOut">
              <a:rPr lang="es-ES" smtClean="0"/>
              <a:pPr/>
              <a:t>27/02/2016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BA058-8E95-4804-95F2-5413DBB203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38190-2C85-48F8-84AD-B2D8CC68237D}" type="datetimeFigureOut">
              <a:rPr lang="es-ES" smtClean="0"/>
              <a:pPr/>
              <a:t>27/02/2016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BA058-8E95-4804-95F2-5413DBB203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38190-2C85-48F8-84AD-B2D8CC68237D}" type="datetimeFigureOut">
              <a:rPr lang="es-ES" smtClean="0"/>
              <a:pPr/>
              <a:t>27/02/2016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BA058-8E95-4804-95F2-5413DBB203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38190-2C85-48F8-84AD-B2D8CC68237D}" type="datetimeFigureOut">
              <a:rPr lang="es-ES" smtClean="0"/>
              <a:pPr/>
              <a:t>27/02/2016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BA058-8E95-4804-95F2-5413DBB203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38190-2C85-48F8-84AD-B2D8CC68237D}" type="datetimeFigureOut">
              <a:rPr lang="es-ES" smtClean="0"/>
              <a:pPr/>
              <a:t>27/02/2016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BA058-8E95-4804-95F2-5413DBB203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38190-2C85-48F8-84AD-B2D8CC68237D}" type="datetimeFigureOut">
              <a:rPr lang="es-ES" smtClean="0"/>
              <a:pPr/>
              <a:t>27/02/2016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BA058-8E95-4804-95F2-5413DBB203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38190-2C85-48F8-84AD-B2D8CC68237D}" type="datetimeFigureOut">
              <a:rPr lang="es-ES" smtClean="0"/>
              <a:pPr/>
              <a:t>27/02/2016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BA058-8E95-4804-95F2-5413DBB203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38190-2C85-48F8-84AD-B2D8CC68237D}" type="datetimeFigureOut">
              <a:rPr lang="es-ES" smtClean="0"/>
              <a:pPr/>
              <a:t>27/02/2016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BA058-8E95-4804-95F2-5413DBB203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38190-2C85-48F8-84AD-B2D8CC68237D}" type="datetimeFigureOut">
              <a:rPr lang="es-ES" smtClean="0"/>
              <a:pPr/>
              <a:t>27/02/2016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BA058-8E95-4804-95F2-5413DBB203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38190-2C85-48F8-84AD-B2D8CC68237D}" type="datetimeFigureOut">
              <a:rPr lang="es-ES" smtClean="0"/>
              <a:pPr/>
              <a:t>27/02/2016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BA058-8E95-4804-95F2-5413DBB203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38190-2C85-48F8-84AD-B2D8CC68237D}" type="datetimeFigureOut">
              <a:rPr lang="es-ES" smtClean="0"/>
              <a:pPr/>
              <a:t>27/02/2016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BA058-8E95-4804-95F2-5413DBB203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38190-2C85-48F8-84AD-B2D8CC68237D}" type="datetimeFigureOut">
              <a:rPr lang="es-ES" smtClean="0"/>
              <a:pPr/>
              <a:t>27/02/2016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BA058-8E95-4804-95F2-5413DBB203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46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6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857224" y="1928802"/>
            <a:ext cx="7500958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9600" b="1" i="1" kern="10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  <a:cs typeface="Times New Roman"/>
              </a:rPr>
              <a:t>CURIOSAS IMÁGENES</a:t>
            </a:r>
            <a:endParaRPr lang="es-ES" sz="9600" b="1" i="1" kern="10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5733256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11560" y="6165304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zoom/>
    <p:sndAc>
      <p:stSnd loop="1">
        <p:snd r:embed="rId2" name="45108-AD_Leplusbeaumetier_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tugentelatina.com/media/images/ImageManager/10486/yoli/yoli1/jue056/a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8440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mage.slidesharecdn.com/quien-las-hizo-1232556712049073-2/95/fotos-curiosas-y-divertidas-2-728.jpg?cb=12325352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3.bp.blogspot.com/_C8OyOhdvUlg/TLXzrjMl32I/AAAAAAAAABE/RylPsJ3Znzg/s1600/momento-delica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50"/>
            <a:ext cx="9525000" cy="7143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soloimagenes.org/wp-content/uploads/2015/07/imagenes-curiosas-y-chistosas-divertidas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xdviral.com/wp-content/uploads/2014/10/epitafios-lapidas-curios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706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k40.kn3.net/taringa/1/3/5/9/1/0/9/dimabordo/8FF.jpg?698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74281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fotos-curiosas.com/fotos/fotos-curiosas_impacto_029.jpg"/>
          <p:cNvPicPr>
            <a:picLocks noChangeAspect="1" noChangeArrowheads="1"/>
          </p:cNvPicPr>
          <p:nvPr/>
        </p:nvPicPr>
        <p:blipFill>
          <a:blip r:embed="rId2"/>
          <a:srcRect b="5883"/>
          <a:stretch>
            <a:fillRect/>
          </a:stretch>
        </p:blipFill>
        <p:spPr bwMode="auto">
          <a:xfrm>
            <a:off x="0" y="0"/>
            <a:ext cx="9187510" cy="6858000"/>
          </a:xfrm>
          <a:prstGeom prst="rect">
            <a:avLst/>
          </a:prstGeom>
          <a:noFill/>
        </p:spPr>
      </p:pic>
      <p:sp>
        <p:nvSpPr>
          <p:cNvPr id="3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2A21D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angle 1"/>
          <p:cNvSpPr/>
          <p:nvPr/>
        </p:nvSpPr>
        <p:spPr>
          <a:xfrm>
            <a:off x="714348" y="714356"/>
            <a:ext cx="7643812" cy="535781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fress.co/wp-content/uploads/2014/06/25-sombras-divertidas-fress-fressco.jpg"/>
          <p:cNvPicPr>
            <a:picLocks noChangeAspect="1" noChangeArrowheads="1"/>
          </p:cNvPicPr>
          <p:nvPr/>
        </p:nvPicPr>
        <p:blipFill>
          <a:blip r:embed="rId2"/>
          <a:srcRect r="37187"/>
          <a:stretch>
            <a:fillRect/>
          </a:stretch>
        </p:blipFill>
        <p:spPr bwMode="auto">
          <a:xfrm>
            <a:off x="0" y="0"/>
            <a:ext cx="9144000" cy="6907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1.bp.blogspot.com/-IrrUyjpgM3o/T7ftp_4VqMI/AAAAAAABsfE/iTgPiSzcPss/s1600/daily_picdump_weekend_edition_640_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pbs.twimg.com/media/CZxtd81W0AEMQi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otos 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864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nes"/>
          <p:cNvPicPr>
            <a:picLocks noChangeAspect="1" noChangeArrowheads="1"/>
          </p:cNvPicPr>
          <p:nvPr/>
        </p:nvPicPr>
        <p:blipFill>
          <a:blip r:embed="rId2"/>
          <a:srcRect b="21952"/>
          <a:stretch>
            <a:fillRect/>
          </a:stretch>
        </p:blipFill>
        <p:spPr bwMode="auto">
          <a:xfrm>
            <a:off x="0" y="0"/>
            <a:ext cx="920125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785786" y="873124"/>
            <a:ext cx="7572428" cy="5127644"/>
          </a:xfrm>
          <a:prstGeom prst="rect">
            <a:avLst/>
          </a:prstGeom>
          <a:solidFill>
            <a:srgbClr val="2A21D9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otos 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0"/>
            <a:ext cx="5051838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um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060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729715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um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0"/>
            <a:ext cx="4572032" cy="71108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58347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fotos"/>
          <p:cNvPicPr>
            <a:picLocks noChangeAspect="1" noChangeArrowheads="1"/>
          </p:cNvPicPr>
          <p:nvPr/>
        </p:nvPicPr>
        <p:blipFill>
          <a:blip r:embed="rId2"/>
          <a:srcRect b="7273"/>
          <a:stretch>
            <a:fillRect/>
          </a:stretch>
        </p:blipFill>
        <p:spPr bwMode="auto">
          <a:xfrm>
            <a:off x="0" y="0"/>
            <a:ext cx="9597506" cy="7286652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-93214" y="3267692"/>
            <a:ext cx="9410845" cy="3590309"/>
          </a:xfrm>
          <a:prstGeom prst="triangle">
            <a:avLst>
              <a:gd name="adj" fmla="val 50601"/>
            </a:avLst>
          </a:prstGeom>
          <a:solidFill>
            <a:srgbClr val="2A21D9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-1"/>
            <a:ext cx="9410845" cy="3614207"/>
          </a:xfrm>
          <a:prstGeom prst="triangle">
            <a:avLst>
              <a:gd name="adj" fmla="val 49454"/>
            </a:avLst>
          </a:prstGeom>
          <a:solidFill>
            <a:srgbClr val="2A21D9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3393281" y="1107281"/>
            <a:ext cx="6858000" cy="4643438"/>
          </a:xfrm>
          <a:prstGeom prst="triangle">
            <a:avLst>
              <a:gd name="adj" fmla="val 47876"/>
            </a:avLst>
          </a:prstGeom>
          <a:solidFill>
            <a:srgbClr val="2A21D9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  <p:sp>
        <p:nvSpPr>
          <p:cNvPr id="6" name="5 Triángulo isósceles"/>
          <p:cNvSpPr/>
          <p:nvPr/>
        </p:nvSpPr>
        <p:spPr>
          <a:xfrm rot="5400000" flipH="1">
            <a:off x="-1010694" y="1008331"/>
            <a:ext cx="6716217" cy="4716016"/>
          </a:xfrm>
          <a:prstGeom prst="triangle">
            <a:avLst>
              <a:gd name="adj" fmla="val 49723"/>
            </a:avLst>
          </a:prstGeom>
          <a:solidFill>
            <a:srgbClr val="2A21D9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982" tIns="53491" rIns="106982" bIns="53491" anchor="ctr"/>
          <a:lstStyle/>
          <a:p>
            <a:pPr algn="ctr" defTabSz="1069822">
              <a:defRPr/>
            </a:pPr>
            <a:endParaRPr lang="es-ES_tradnl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912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um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3172" cy="74295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698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image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06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fo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212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otos 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7544" cy="7215214"/>
          </a:xfrm>
          <a:prstGeom prst="rect">
            <a:avLst/>
          </a:prstGeom>
          <a:noFill/>
        </p:spPr>
      </p:pic>
      <p:sp>
        <p:nvSpPr>
          <p:cNvPr id="3" name="Rectangle 1"/>
          <p:cNvSpPr/>
          <p:nvPr/>
        </p:nvSpPr>
        <p:spPr>
          <a:xfrm>
            <a:off x="1214414" y="1285860"/>
            <a:ext cx="6769100" cy="4143404"/>
          </a:xfrm>
          <a:prstGeom prst="rect">
            <a:avLst/>
          </a:prstGeom>
          <a:solidFill>
            <a:srgbClr val="2A2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um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70356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imagenes"/>
          <p:cNvPicPr>
            <a:picLocks noChangeAspect="1" noChangeArrowheads="1"/>
          </p:cNvPicPr>
          <p:nvPr/>
        </p:nvPicPr>
        <p:blipFill>
          <a:blip r:embed="rId2"/>
          <a:srcRect b="13207"/>
          <a:stretch>
            <a:fillRect/>
          </a:stretch>
        </p:blipFill>
        <p:spPr bwMode="auto">
          <a:xfrm>
            <a:off x="0" y="3571852"/>
            <a:ext cx="9253314" cy="3286148"/>
          </a:xfrm>
          <a:prstGeom prst="rect">
            <a:avLst/>
          </a:prstGeom>
          <a:noFill/>
        </p:spPr>
      </p:pic>
      <p:pic>
        <p:nvPicPr>
          <p:cNvPr id="3" name="Picture 2" descr="http://yaves.es/images/Imagenes-curiosas/fotos-curiosas/fotos-curiosas.jpg"/>
          <p:cNvPicPr>
            <a:picLocks noChangeAspect="1" noChangeArrowheads="1"/>
          </p:cNvPicPr>
          <p:nvPr/>
        </p:nvPicPr>
        <p:blipFill>
          <a:blip r:embed="rId3"/>
          <a:srcRect l="3302" t="5660" r="5503" b="5660"/>
          <a:stretch>
            <a:fillRect/>
          </a:stretch>
        </p:blipFill>
        <p:spPr bwMode="auto">
          <a:xfrm>
            <a:off x="0" y="0"/>
            <a:ext cx="9144000" cy="35718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um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9767" cy="74295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image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0"/>
            <a:ext cx="6715140" cy="840132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689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dsc06191_thumbn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um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0"/>
            <a:ext cx="5500694" cy="6927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Fotos 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6000760" cy="73006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imagengraciosa.es/Montajes/Imagenes-divertidas-curiosas-1/Imagenes-divertidas-curiosas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7457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tos curios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022440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-50800" y="0"/>
            <a:ext cx="93472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285852" y="642918"/>
            <a:ext cx="4680108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</a:t>
            </a:r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BUEN </a:t>
            </a: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URIOSAS IMAGEN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CURIOSAS IMAGENES</Template>
  <TotalTime>1</TotalTime>
  <Words>43</Words>
  <Application>Microsoft Office PowerPoint</Application>
  <PresentationFormat>Presentación en pantalla (4:3)</PresentationFormat>
  <Paragraphs>7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CURIOSAS IMAGENES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2016-02-27T09:47:48Z</dcterms:created>
  <dcterms:modified xsi:type="dcterms:W3CDTF">2016-02-27T09:49:28Z</dcterms:modified>
</cp:coreProperties>
</file>