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6" r:id="rId3"/>
    <p:sldId id="265" r:id="rId4"/>
    <p:sldId id="269" r:id="rId5"/>
    <p:sldId id="270" r:id="rId6"/>
    <p:sldId id="272" r:id="rId7"/>
    <p:sldId id="271" r:id="rId8"/>
    <p:sldId id="273" r:id="rId9"/>
    <p:sldId id="275" r:id="rId10"/>
    <p:sldId id="267" r:id="rId11"/>
    <p:sldId id="27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KFXcwLwYN4GkbggAopjEg" hashData="leknrNTh2P7VaHTfv7KfY5MPZR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5580B-49F2-4555-ABF5-4A0E735E8F92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A2E0D-4B21-49A3-82E0-E34152729E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9E9EB-1BF5-4FE1-8D92-198559D575EC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BFD3F-51C8-4183-AD09-DD5EF380A1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1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1" y="5436354"/>
            <a:ext cx="891455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14348" y="6000768"/>
            <a:ext cx="3071835" cy="422817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7" y="1772817"/>
            <a:ext cx="6737972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214414" y="2000240"/>
            <a:ext cx="6887687" cy="2331032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73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Cuestión </a:t>
            </a:r>
          </a:p>
          <a:p>
            <a:pPr algn="ctr"/>
            <a:r>
              <a:rPr lang="es-ES" sz="73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de gustos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10" y="332657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15617" y="476673"/>
            <a:ext cx="168590" cy="422817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sz="2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>
    <p:sndAc>
      <p:stSnd>
        <p:snd r:embed="rId3" name="Pasodoble_paquito_el_chocolatero_TaringaMp3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857356" y="2000240"/>
            <a:ext cx="53578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Estaba un viejito tranquilo. sentado en un banco dando de comer a las palomas </a:t>
            </a:r>
            <a:endParaRPr lang="es-ES" sz="40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Jose Luis\Escritorio\123810991311910512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79939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Jose Luis\Escritorio\2 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552159" cy="68580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929322" y="1571612"/>
            <a:ext cx="2857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cuando un muchacho se </a:t>
            </a:r>
            <a:b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sienta a su lado con los pelos tiesos y teñidos de azul y piecing en las orejas,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Jose Luis\Escritorio\82367-0-batran_banca.jpg"/>
          <p:cNvPicPr>
            <a:picLocks noChangeAspect="1" noChangeArrowheads="1"/>
          </p:cNvPicPr>
          <p:nvPr/>
        </p:nvPicPr>
        <p:blipFill>
          <a:blip r:embed="rId2"/>
          <a:srcRect l="43546"/>
          <a:stretch>
            <a:fillRect/>
          </a:stretch>
        </p:blipFill>
        <p:spPr bwMode="auto">
          <a:xfrm flipH="1">
            <a:off x="0" y="0"/>
            <a:ext cx="4643438" cy="685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429256" y="1714488"/>
            <a:ext cx="307183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viejo se queda mirándolo un rato, atónito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Jose Luis\Escritorio\2 (10).jpg"/>
          <p:cNvPicPr>
            <a:picLocks noChangeAspect="1" noChangeArrowheads="1"/>
          </p:cNvPicPr>
          <p:nvPr/>
        </p:nvPicPr>
        <p:blipFill>
          <a:blip r:embed="rId2"/>
          <a:srcRect l="10293"/>
          <a:stretch>
            <a:fillRect/>
          </a:stretch>
        </p:blipFill>
        <p:spPr bwMode="auto">
          <a:xfrm>
            <a:off x="214282" y="0"/>
            <a:ext cx="4980686" cy="685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072066" y="1857364"/>
            <a:ext cx="37862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Hasta que el chaval le dice: </a:t>
            </a:r>
            <a:b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- Qué pasa gilipollas? </a:t>
            </a:r>
          </a:p>
          <a:p>
            <a:pPr algn="ctr"/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¿Qué miras con esa cara, nunca has hecho una locura en tu vida ? 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Jose Luis\Escritorio\82367-0-batran_banca.jpg"/>
          <p:cNvPicPr>
            <a:picLocks noChangeAspect="1" noChangeArrowheads="1"/>
          </p:cNvPicPr>
          <p:nvPr/>
        </p:nvPicPr>
        <p:blipFill>
          <a:blip r:embed="rId2"/>
          <a:srcRect l="43546"/>
          <a:stretch>
            <a:fillRect/>
          </a:stretch>
        </p:blipFill>
        <p:spPr bwMode="auto">
          <a:xfrm flipH="1">
            <a:off x="-285784" y="0"/>
            <a:ext cx="5072066" cy="6858000"/>
          </a:xfrm>
          <a:prstGeom prst="hexagon">
            <a:avLst/>
          </a:prstGeom>
          <a:noFill/>
          <a:effectLst>
            <a:softEdge rad="6350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143504" y="1428736"/>
            <a:ext cx="33575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lo que el viejo, sin exaltarse, le contesta: </a:t>
            </a:r>
            <a:b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Sí, una vez me emborraché  y me follé a un loro…</a:t>
            </a:r>
            <a:endParaRPr lang="es-ES" sz="36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Jose Luis\Escritorio\2 (10).jpg"/>
          <p:cNvPicPr>
            <a:picLocks noChangeAspect="1" noChangeArrowheads="1"/>
          </p:cNvPicPr>
          <p:nvPr/>
        </p:nvPicPr>
        <p:blipFill>
          <a:blip r:embed="rId2"/>
          <a:srcRect l="10293"/>
          <a:stretch>
            <a:fillRect/>
          </a:stretch>
        </p:blipFill>
        <p:spPr bwMode="auto">
          <a:xfrm flipH="1">
            <a:off x="5857884" y="0"/>
            <a:ext cx="3286116" cy="557214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" name="Picture 2" descr="C:\Documents and Settings\Jose Luis\Escritorio\82367-0-batran_banca.jpg"/>
          <p:cNvPicPr>
            <a:picLocks noChangeAspect="1" noChangeArrowheads="1"/>
          </p:cNvPicPr>
          <p:nvPr/>
        </p:nvPicPr>
        <p:blipFill>
          <a:blip r:embed="rId3"/>
          <a:srcRect l="43546"/>
          <a:stretch>
            <a:fillRect/>
          </a:stretch>
        </p:blipFill>
        <p:spPr bwMode="auto">
          <a:xfrm flipH="1">
            <a:off x="-214346" y="0"/>
            <a:ext cx="4643438" cy="685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428860" y="785794"/>
            <a:ext cx="550072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</a:t>
            </a:r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justamente</a:t>
            </a:r>
          </a:p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 </a:t>
            </a:r>
            <a:endParaRPr lang="es-ES" sz="40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preguntaba</a:t>
            </a:r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</a:p>
          <a:p>
            <a:pPr algn="ctr"/>
            <a:endParaRPr lang="es-ES" sz="40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s-ES" sz="40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s-ES" sz="40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s-ES" sz="40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... No serás </a:t>
            </a:r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tu mi </a:t>
            </a:r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hijo? </a:t>
            </a:r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1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9" y="1700807"/>
            <a:ext cx="5663140" cy="2792681"/>
          </a:xfrm>
          <a:prstGeom prst="rect">
            <a:avLst/>
          </a:prstGeom>
        </p:spPr>
        <p:txBody>
          <a:bodyPr wrap="square" lIns="83432" tIns="41716" rIns="83432" bIns="41716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6" y="5500690"/>
            <a:ext cx="1000125" cy="105251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2"/>
            <a:ext cx="3071835" cy="530539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9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3331D-F974-478F-8DC8-9630FA9E4E49}" type="datetime2">
              <a:rPr lang="es-ES" smtClean="0"/>
              <a:pPr/>
              <a:t>jueves, 19 de noviembre de 2015</a:t>
            </a:fld>
            <a:endParaRPr lang="fr-FR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estión  de gus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Cuestión  de gustos</Template>
  <TotalTime>18</TotalTime>
  <Words>98</Words>
  <Application>Microsoft Office PowerPoint</Application>
  <PresentationFormat>Presentación en pantalla (4:3)</PresentationFormat>
  <Paragraphs>25</Paragraphs>
  <Slides>10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Cuestión  de gustos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--JOSE LUIS--</dc:creator>
  <cp:lastModifiedBy>..</cp:lastModifiedBy>
  <cp:revision>2</cp:revision>
  <dcterms:created xsi:type="dcterms:W3CDTF">2015-11-19T13:38:47Z</dcterms:created>
  <dcterms:modified xsi:type="dcterms:W3CDTF">2015-11-19T13:56:52Z</dcterms:modified>
</cp:coreProperties>
</file>