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9"/>
  </p:notesMasterIdLst>
  <p:sldIdLst>
    <p:sldId id="285" r:id="rId3"/>
    <p:sldId id="262" r:id="rId4"/>
    <p:sldId id="269" r:id="rId5"/>
    <p:sldId id="256" r:id="rId6"/>
    <p:sldId id="265" r:id="rId7"/>
    <p:sldId id="267" r:id="rId8"/>
    <p:sldId id="258" r:id="rId9"/>
    <p:sldId id="263" r:id="rId10"/>
    <p:sldId id="268" r:id="rId11"/>
    <p:sldId id="261" r:id="rId12"/>
    <p:sldId id="257" r:id="rId13"/>
    <p:sldId id="270" r:id="rId14"/>
    <p:sldId id="266" r:id="rId15"/>
    <p:sldId id="259" r:id="rId16"/>
    <p:sldId id="286" r:id="rId17"/>
    <p:sldId id="288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HnXNfA2jlrISf7HIcsPLg==" hashData="5++v50RqNzW50akNfnF+1LbUrC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19" autoAdjust="0"/>
    <p:restoredTop sz="94698" autoAdjust="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4A79E9-C914-4CC6-B4EF-FC5454C850A6}" type="datetimeFigureOut">
              <a:rPr lang="es-ES" smtClean="0"/>
              <a:pPr/>
              <a:t>04/01/2015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D7877C-6200-44C0-ADB8-92DAB90D03E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A6713-1FD6-4888-ABFA-C4B8FFF3DD82}" type="datetimeFigureOut">
              <a:rPr lang="es-ES" smtClean="0"/>
              <a:pPr/>
              <a:t>04/01/2015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BD4B2-CFB5-4FBD-9249-9DD370C45E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A6713-1FD6-4888-ABFA-C4B8FFF3DD82}" type="datetimeFigureOut">
              <a:rPr lang="es-ES" smtClean="0"/>
              <a:pPr/>
              <a:t>04/01/2015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BD4B2-CFB5-4FBD-9249-9DD370C45E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A6713-1FD6-4888-ABFA-C4B8FFF3DD82}" type="datetimeFigureOut">
              <a:rPr lang="es-ES" smtClean="0"/>
              <a:pPr/>
              <a:t>04/01/2015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BD4B2-CFB5-4FBD-9249-9DD370C45E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A6713-1FD6-4888-ABFA-C4B8FFF3DD82}" type="datetimeFigureOut">
              <a:rPr lang="es-ES" smtClean="0"/>
              <a:pPr/>
              <a:t>04/01/2015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BD4B2-CFB5-4FBD-9249-9DD370C45E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A6713-1FD6-4888-ABFA-C4B8FFF3DD82}" type="datetimeFigureOut">
              <a:rPr lang="es-ES" smtClean="0"/>
              <a:pPr/>
              <a:t>04/01/2015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BD4B2-CFB5-4FBD-9249-9DD370C45E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A6713-1FD6-4888-ABFA-C4B8FFF3DD82}" type="datetimeFigureOut">
              <a:rPr lang="es-ES" smtClean="0"/>
              <a:pPr/>
              <a:t>04/01/2015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BD4B2-CFB5-4FBD-9249-9DD370C45E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A6713-1FD6-4888-ABFA-C4B8FFF3DD82}" type="datetimeFigureOut">
              <a:rPr lang="es-ES" smtClean="0"/>
              <a:pPr/>
              <a:t>04/01/2015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BD4B2-CFB5-4FBD-9249-9DD370C45E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A6713-1FD6-4888-ABFA-C4B8FFF3DD82}" type="datetimeFigureOut">
              <a:rPr lang="es-ES" smtClean="0"/>
              <a:pPr/>
              <a:t>04/01/2015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BD4B2-CFB5-4FBD-9249-9DD370C45E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A6713-1FD6-4888-ABFA-C4B8FFF3DD82}" type="datetimeFigureOut">
              <a:rPr lang="es-ES" smtClean="0"/>
              <a:pPr/>
              <a:t>04/01/2015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BD4B2-CFB5-4FBD-9249-9DD370C45E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A6713-1FD6-4888-ABFA-C4B8FFF3DD82}" type="datetimeFigureOut">
              <a:rPr lang="es-ES" smtClean="0"/>
              <a:pPr/>
              <a:t>04/01/2015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BD4B2-CFB5-4FBD-9249-9DD370C45E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A6713-1FD6-4888-ABFA-C4B8FFF3DD82}" type="datetimeFigureOut">
              <a:rPr lang="es-ES" smtClean="0"/>
              <a:pPr/>
              <a:t>04/01/2015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BD4B2-CFB5-4FBD-9249-9DD370C45E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blinds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462034-0E80-4139-A956-65519F27893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4A6713-1FD6-4888-ABFA-C4B8FFF3DD82}" type="datetimeFigureOut">
              <a:rPr lang="es-ES" smtClean="0"/>
              <a:pPr/>
              <a:t>04/01/2015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0BD4B2-CFB5-4FBD-9249-9DD370C45E0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blinds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29506E1-2F09-4A59-8D65-246B7A2DA9EF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10" Type="http://schemas.openxmlformats.org/officeDocument/2006/relationships/image" Target="../media/image7.gif"/><Relationship Id="rId4" Type="http://schemas.openxmlformats.org/officeDocument/2006/relationships/image" Target="../media/image1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22.jpeg"/><Relationship Id="rId4" Type="http://schemas.openxmlformats.org/officeDocument/2006/relationships/image" Target="../media/image4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3.png"/><Relationship Id="rId7" Type="http://schemas.openxmlformats.org/officeDocument/2006/relationships/image" Target="../media/image2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4" descr="Diapositiva2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3" name="Picture 3" descr="illusion-019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1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3568" y="5733256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028384" y="5589240"/>
            <a:ext cx="794853" cy="8364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5148064" y="6021288"/>
            <a:ext cx="3071834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9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flipH="1">
            <a:off x="467544" y="5301208"/>
            <a:ext cx="731118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CuadroTexto"/>
          <p:cNvSpPr txBox="1"/>
          <p:nvPr/>
        </p:nvSpPr>
        <p:spPr>
          <a:xfrm>
            <a:off x="251520" y="6309320"/>
            <a:ext cx="19623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err="1" smtClean="0">
                <a:solidFill>
                  <a:srgbClr val="0000FF"/>
                </a:solidFill>
                <a:latin typeface="Arial Black" pitchFamily="34" charset="0"/>
              </a:rPr>
              <a:t>Duo</a:t>
            </a:r>
            <a:r>
              <a:rPr lang="es-ES" sz="2400" b="1" dirty="0" smtClean="0">
                <a:solidFill>
                  <a:srgbClr val="0000FF"/>
                </a:solidFill>
                <a:latin typeface="Arial Black" pitchFamily="34" charset="0"/>
              </a:rPr>
              <a:t> </a:t>
            </a:r>
            <a:r>
              <a:rPr lang="es-ES" sz="2400" b="1" dirty="0" err="1" smtClean="0">
                <a:solidFill>
                  <a:srgbClr val="0000FF"/>
                </a:solidFill>
                <a:latin typeface="Arial Black" pitchFamily="34" charset="0"/>
              </a:rPr>
              <a:t>alamo</a:t>
            </a:r>
            <a:endParaRPr lang="es-ES" sz="2400" b="1" dirty="0">
              <a:solidFill>
                <a:srgbClr val="0000FF"/>
              </a:solidFill>
              <a:latin typeface="Arial Black" pitchFamily="34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971600" y="836712"/>
            <a:ext cx="72728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9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CREO QUE </a:t>
            </a:r>
          </a:p>
          <a:p>
            <a:pPr algn="ctr"/>
            <a:r>
              <a:rPr lang="es-ES" sz="9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NO ME HAS</a:t>
            </a:r>
          </a:p>
          <a:p>
            <a:pPr algn="ctr"/>
            <a:r>
              <a:rPr lang="es-ES" sz="9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ENTENDIDO</a:t>
            </a:r>
            <a:endParaRPr lang="es-ES" sz="9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9000">
    <p:blinds dir="vert"/>
    <p:sndAc>
      <p:stSnd>
        <p:snd r:embed="rId3" name="cha cha cha-no me pinches-alam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1ÑLÑÑ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52536" y="0"/>
            <a:ext cx="9396536" cy="7297532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467544" y="0"/>
            <a:ext cx="489654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i="1" dirty="0" smtClean="0">
                <a:solidFill>
                  <a:srgbClr val="FFFF00"/>
                </a:solidFill>
              </a:rPr>
              <a:t/>
            </a:r>
            <a:br>
              <a:rPr lang="es-ES" sz="3600" b="1" i="1" dirty="0" smtClean="0">
                <a:solidFill>
                  <a:srgbClr val="FFFF00"/>
                </a:solidFill>
              </a:rPr>
            </a:br>
            <a:r>
              <a:rPr lang="es-ES" sz="3600" b="1" i="1" dirty="0" smtClean="0">
                <a:solidFill>
                  <a:srgbClr val="FFFF00"/>
                </a:solidFill>
              </a:rPr>
              <a:t>-Menudo ciego se pilló anoche tu novia.</a:t>
            </a:r>
            <a:br>
              <a:rPr lang="es-ES" sz="3600" b="1" i="1" dirty="0" smtClean="0">
                <a:solidFill>
                  <a:srgbClr val="FFFF00"/>
                </a:solidFill>
              </a:rPr>
            </a:br>
            <a:r>
              <a:rPr lang="es-ES" sz="3600" b="1" i="1" dirty="0" smtClean="0">
                <a:solidFill>
                  <a:srgbClr val="FFFF00"/>
                </a:solidFill>
              </a:rPr>
              <a:t>-¿Tan borracha se puso?</a:t>
            </a:r>
            <a:br>
              <a:rPr lang="es-ES" sz="3600" b="1" i="1" dirty="0" smtClean="0">
                <a:solidFill>
                  <a:srgbClr val="FFFF00"/>
                </a:solidFill>
              </a:rPr>
            </a:br>
            <a:r>
              <a:rPr lang="es-ES" sz="3600" b="1" i="1" dirty="0" smtClean="0">
                <a:solidFill>
                  <a:srgbClr val="FFFF00"/>
                </a:solidFill>
              </a:rPr>
              <a:t>-Creo que no me has entendido.</a:t>
            </a:r>
            <a:r>
              <a:rPr lang="es-ES" sz="3600" b="1" i="1" dirty="0" smtClean="0"/>
              <a:t/>
            </a:r>
            <a:br>
              <a:rPr lang="es-ES" sz="3600" b="1" i="1" dirty="0" smtClean="0"/>
            </a:br>
            <a:endParaRPr lang="es-ES" sz="3600" b="1" i="1" dirty="0"/>
          </a:p>
        </p:txBody>
      </p:sp>
      <p:pic>
        <p:nvPicPr>
          <p:cNvPr id="4" name="Picture 6" descr="C:\Documents and Settings\Mousset gérard\Mes documents\Gerard MOUSSET\DOCPERSO\QUARANTAINE\ordinateur_5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328932">
            <a:off x="439589" y="5788150"/>
            <a:ext cx="1567374" cy="9972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1331640" y="6165304"/>
            <a:ext cx="20461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0000FF"/>
                </a:solidFill>
              </a:rPr>
              <a:t>PASALAS TODAS TU</a:t>
            </a:r>
            <a:endParaRPr lang="es-ES" b="1" dirty="0">
              <a:solidFill>
                <a:srgbClr val="0000FF"/>
              </a:solidFill>
            </a:endParaRPr>
          </a:p>
        </p:txBody>
      </p:sp>
      <p:pic>
        <p:nvPicPr>
          <p:cNvPr id="6" name="Picture 3" descr="illusion-013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7000"/>
          </a:blip>
          <a:srcRect/>
          <a:stretch>
            <a:fillRect/>
          </a:stretch>
        </p:blipFill>
        <p:spPr bwMode="auto">
          <a:xfrm>
            <a:off x="-179512" y="0"/>
            <a:ext cx="9323512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Diapositiva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43408"/>
            <a:ext cx="9468544" cy="710140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188640"/>
            <a:ext cx="574238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i="1" dirty="0" smtClean="0">
                <a:solidFill>
                  <a:srgbClr val="FFFF00"/>
                </a:solidFill>
              </a:rPr>
              <a:t>-¿Cuántos le echas a mi novia?</a:t>
            </a:r>
            <a:br>
              <a:rPr lang="es-ES" sz="3600" b="1" i="1" dirty="0" smtClean="0">
                <a:solidFill>
                  <a:srgbClr val="FFFF00"/>
                </a:solidFill>
              </a:rPr>
            </a:br>
            <a:r>
              <a:rPr lang="es-ES" sz="3600" b="1" i="1" dirty="0" smtClean="0">
                <a:solidFill>
                  <a:srgbClr val="FFFF00"/>
                </a:solidFill>
              </a:rPr>
              <a:t>-Unos 25 o 26...</a:t>
            </a:r>
            <a:br>
              <a:rPr lang="es-ES" sz="3600" b="1" i="1" dirty="0" smtClean="0">
                <a:solidFill>
                  <a:srgbClr val="FFFF00"/>
                </a:solidFill>
              </a:rPr>
            </a:br>
            <a:r>
              <a:rPr lang="es-ES" sz="3600" b="1" i="1" dirty="0" smtClean="0">
                <a:solidFill>
                  <a:srgbClr val="FFFF00"/>
                </a:solidFill>
              </a:rPr>
              <a:t>-</a:t>
            </a:r>
            <a:r>
              <a:rPr lang="es-ES" sz="3600" b="1" i="1" dirty="0" err="1" smtClean="0">
                <a:solidFill>
                  <a:srgbClr val="FFFF00"/>
                </a:solidFill>
              </a:rPr>
              <a:t>Jajaja</a:t>
            </a:r>
            <a:r>
              <a:rPr lang="es-ES" sz="3600" b="1" i="1" dirty="0" smtClean="0">
                <a:solidFill>
                  <a:srgbClr val="FFFF00"/>
                </a:solidFill>
              </a:rPr>
              <a:t> pues tiene treinta.</a:t>
            </a:r>
            <a:br>
              <a:rPr lang="es-ES" sz="3600" b="1" i="1" dirty="0" smtClean="0">
                <a:solidFill>
                  <a:srgbClr val="FFFF00"/>
                </a:solidFill>
              </a:rPr>
            </a:br>
            <a:r>
              <a:rPr lang="es-ES" sz="3600" b="1" i="1" dirty="0" smtClean="0">
                <a:solidFill>
                  <a:srgbClr val="FFFF00"/>
                </a:solidFill>
              </a:rPr>
              <a:t>-Creo que no me has entendido</a:t>
            </a:r>
            <a:endParaRPr lang="es-ES" sz="3600" b="1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Diapositiva4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83568" y="0"/>
            <a:ext cx="568863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>
                <a:solidFill>
                  <a:srgbClr val="FFFF00"/>
                </a:solidFill>
              </a:rPr>
              <a:t> </a:t>
            </a:r>
          </a:p>
          <a:p>
            <a:r>
              <a:rPr lang="es-ES" sz="3600" b="1" i="1" dirty="0">
                <a:solidFill>
                  <a:srgbClr val="FFFF00"/>
                </a:solidFill>
              </a:rPr>
              <a:t>Pepe, anoche me dieron por detrás en el coche.</a:t>
            </a:r>
          </a:p>
          <a:p>
            <a:r>
              <a:rPr lang="es-ES" sz="3600" b="1" i="1" dirty="0">
                <a:solidFill>
                  <a:srgbClr val="FFFF00"/>
                </a:solidFill>
              </a:rPr>
              <a:t>- ¿Hiciste el parte amistoso?</a:t>
            </a:r>
          </a:p>
          <a:p>
            <a:r>
              <a:rPr lang="es-ES" sz="3600" b="1" i="1" dirty="0">
                <a:solidFill>
                  <a:srgbClr val="FFFF00"/>
                </a:solidFill>
              </a:rPr>
              <a:t>- </a:t>
            </a:r>
            <a:r>
              <a:rPr lang="es-ES" sz="3600" b="1" i="1" dirty="0" smtClean="0">
                <a:solidFill>
                  <a:srgbClr val="FFFF00"/>
                </a:solidFill>
              </a:rPr>
              <a:t>Creo que no </a:t>
            </a:r>
            <a:r>
              <a:rPr lang="es-ES" sz="3600" b="1" i="1" dirty="0">
                <a:solidFill>
                  <a:srgbClr val="FFFF00"/>
                </a:solidFill>
              </a:rPr>
              <a:t>me has entendido</a:t>
            </a:r>
            <a:r>
              <a:rPr lang="es-ES" sz="3600" b="1" i="1" dirty="0" smtClean="0">
                <a:solidFill>
                  <a:srgbClr val="FFFF00"/>
                </a:solidFill>
              </a:rPr>
              <a:t>.</a:t>
            </a:r>
            <a:endParaRPr lang="es-ES" sz="3600" b="1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Diapositiva4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99592" y="2636912"/>
            <a:ext cx="54006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i="1" dirty="0">
                <a:solidFill>
                  <a:srgbClr val="FFFF00"/>
                </a:solidFill>
              </a:rPr>
              <a:t> </a:t>
            </a:r>
          </a:p>
          <a:p>
            <a:r>
              <a:rPr lang="es-ES" sz="3600" b="1" i="1" dirty="0">
                <a:solidFill>
                  <a:srgbClr val="FFFF00"/>
                </a:solidFill>
              </a:rPr>
              <a:t>- Estás más delgada, no? </a:t>
            </a:r>
          </a:p>
          <a:p>
            <a:r>
              <a:rPr lang="es-ES" sz="3600" b="1" i="1" dirty="0">
                <a:solidFill>
                  <a:srgbClr val="FFFF00"/>
                </a:solidFill>
              </a:rPr>
              <a:t>- Es que el negro me adelgaza...</a:t>
            </a:r>
          </a:p>
          <a:p>
            <a:r>
              <a:rPr lang="es-ES" sz="3600" b="1" i="1" dirty="0">
                <a:solidFill>
                  <a:srgbClr val="FFFF00"/>
                </a:solidFill>
              </a:rPr>
              <a:t>- ¡Pero si vas de rojo! </a:t>
            </a:r>
          </a:p>
          <a:p>
            <a:r>
              <a:rPr lang="es-ES" sz="3600" b="1" i="1" dirty="0">
                <a:solidFill>
                  <a:srgbClr val="FFFF00"/>
                </a:solidFill>
              </a:rPr>
              <a:t>- </a:t>
            </a:r>
            <a:r>
              <a:rPr lang="es-ES" sz="3600" b="1" i="1" dirty="0" smtClean="0">
                <a:solidFill>
                  <a:srgbClr val="FFFF00"/>
                </a:solidFill>
              </a:rPr>
              <a:t>Creo que no </a:t>
            </a:r>
            <a:r>
              <a:rPr lang="es-ES" sz="3600" b="1" i="1" dirty="0">
                <a:solidFill>
                  <a:srgbClr val="FFFF00"/>
                </a:solidFill>
              </a:rPr>
              <a:t>me has entendido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Diapositiva4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404664"/>
            <a:ext cx="523832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i="1" dirty="0" smtClean="0">
                <a:solidFill>
                  <a:srgbClr val="FFFF00"/>
                </a:solidFill>
              </a:rPr>
              <a:t>-¿Qué opinas de mi novia?</a:t>
            </a:r>
            <a:br>
              <a:rPr lang="es-ES" sz="3600" b="1" i="1" dirty="0" smtClean="0">
                <a:solidFill>
                  <a:srgbClr val="FFFF00"/>
                </a:solidFill>
              </a:rPr>
            </a:br>
            <a:r>
              <a:rPr lang="es-ES" sz="3600" b="1" i="1" dirty="0" smtClean="0">
                <a:solidFill>
                  <a:srgbClr val="FFFF00"/>
                </a:solidFill>
              </a:rPr>
              <a:t>-Un coñazo.</a:t>
            </a:r>
            <a:br>
              <a:rPr lang="es-ES" sz="3600" b="1" i="1" dirty="0" smtClean="0">
                <a:solidFill>
                  <a:srgbClr val="FFFF00"/>
                </a:solidFill>
              </a:rPr>
            </a:br>
            <a:r>
              <a:rPr lang="es-ES" sz="3600" b="1" i="1" dirty="0" smtClean="0">
                <a:solidFill>
                  <a:srgbClr val="FFFF00"/>
                </a:solidFill>
              </a:rPr>
              <a:t>-Tampoco es tan pesada.</a:t>
            </a:r>
            <a:br>
              <a:rPr lang="es-ES" sz="3600" b="1" i="1" dirty="0" smtClean="0">
                <a:solidFill>
                  <a:srgbClr val="FFFF00"/>
                </a:solidFill>
              </a:rPr>
            </a:br>
            <a:r>
              <a:rPr lang="es-ES" sz="3600" b="1" i="1" dirty="0" smtClean="0">
                <a:solidFill>
                  <a:srgbClr val="FFFF00"/>
                </a:solidFill>
              </a:rPr>
              <a:t>-Creo que no me has entendido</a:t>
            </a:r>
            <a:endParaRPr lang="es-ES" sz="3600" b="1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Diapositiva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03848" y="260648"/>
            <a:ext cx="574238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3600" b="1" i="1" dirty="0"/>
              <a:t>- Tu mujer me pidió que le ayudara con una estantería y acabe montándola.</a:t>
            </a:r>
          </a:p>
          <a:p>
            <a:pPr algn="r"/>
            <a:r>
              <a:rPr lang="es-ES" sz="3600" b="1" i="1" dirty="0"/>
              <a:t>- Es que no se le da nada bien el bricolaje.</a:t>
            </a:r>
          </a:p>
          <a:p>
            <a:pPr algn="r"/>
            <a:r>
              <a:rPr lang="es-ES" sz="3600" b="1" i="1" dirty="0"/>
              <a:t>- </a:t>
            </a:r>
            <a:r>
              <a:rPr lang="es-ES" sz="3600" b="1" i="1" dirty="0" smtClean="0"/>
              <a:t>Creo que no </a:t>
            </a:r>
            <a:r>
              <a:rPr lang="es-ES" sz="3600" b="1" i="1" dirty="0"/>
              <a:t>me has entendido.</a:t>
            </a:r>
          </a:p>
          <a:p>
            <a:r>
              <a:rPr lang="es-ES" dirty="0"/>
              <a:t> 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Diapositiva4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51520" y="0"/>
            <a:ext cx="547260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i="1" dirty="0">
                <a:solidFill>
                  <a:srgbClr val="FFFF00"/>
                </a:solidFill>
              </a:rPr>
              <a:t> </a:t>
            </a:r>
          </a:p>
          <a:p>
            <a:r>
              <a:rPr lang="es-ES" sz="3600" b="1" i="1" dirty="0">
                <a:solidFill>
                  <a:srgbClr val="FFFF00"/>
                </a:solidFill>
              </a:rPr>
              <a:t>- Hija, deja de ligar con el panadero, podría ser tu padre.</a:t>
            </a:r>
          </a:p>
          <a:p>
            <a:r>
              <a:rPr lang="es-ES" sz="3600" b="1" i="1" dirty="0">
                <a:solidFill>
                  <a:srgbClr val="FFFF00"/>
                </a:solidFill>
              </a:rPr>
              <a:t>- Me da igual que sea mayor que yo. </a:t>
            </a:r>
          </a:p>
          <a:p>
            <a:r>
              <a:rPr lang="es-ES" sz="3600" b="1" i="1" dirty="0">
                <a:solidFill>
                  <a:srgbClr val="FFFF00"/>
                </a:solidFill>
              </a:rPr>
              <a:t>- </a:t>
            </a:r>
            <a:r>
              <a:rPr lang="es-ES" sz="3600" b="1" i="1" dirty="0" smtClean="0">
                <a:solidFill>
                  <a:srgbClr val="FFFF00"/>
                </a:solidFill>
              </a:rPr>
              <a:t>Creo que no </a:t>
            </a:r>
            <a:r>
              <a:rPr lang="es-ES" sz="3600" b="1" i="1" dirty="0">
                <a:solidFill>
                  <a:srgbClr val="FFFF00"/>
                </a:solidFill>
              </a:rPr>
              <a:t>me has entendido</a:t>
            </a:r>
            <a:r>
              <a:rPr lang="es-ES" b="1" i="1" dirty="0">
                <a:solidFill>
                  <a:srgbClr val="FFFF00"/>
                </a:solidFill>
              </a:rPr>
              <a:t>.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Diapositiva4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563888" y="260648"/>
            <a:ext cx="523832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3200" b="1" i="1" dirty="0" smtClean="0"/>
              <a:t>-Mamá, ya terminé de comerme el primer plato entero.</a:t>
            </a:r>
            <a:br>
              <a:rPr lang="es-ES" sz="3200" b="1" i="1" dirty="0" smtClean="0"/>
            </a:br>
            <a:r>
              <a:rPr lang="es-ES" sz="3200" b="1" i="1" dirty="0" smtClean="0"/>
              <a:t>-Muy bien, ahora dámelo para fregarlo.</a:t>
            </a:r>
            <a:br>
              <a:rPr lang="es-ES" sz="3200" b="1" i="1" dirty="0" smtClean="0"/>
            </a:br>
            <a:r>
              <a:rPr lang="es-ES" sz="3200" b="1" i="1" dirty="0" smtClean="0"/>
              <a:t>-Creo que no me has entendido.</a:t>
            </a:r>
            <a:endParaRPr lang="es-ES" sz="3200" b="1" i="1" dirty="0"/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Diapositiva4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548680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600" b="1" i="1" dirty="0">
                <a:solidFill>
                  <a:srgbClr val="FFFF00"/>
                </a:solidFill>
              </a:rPr>
              <a:t>Tu novia me hizo una buena comida. </a:t>
            </a:r>
            <a:endParaRPr lang="es-ES" sz="3600" b="1" i="1" dirty="0" smtClean="0">
              <a:solidFill>
                <a:srgbClr val="FFFF00"/>
              </a:solidFill>
            </a:endParaRPr>
          </a:p>
          <a:p>
            <a:r>
              <a:rPr lang="es-ES" sz="3600" b="1" i="1" dirty="0" smtClean="0">
                <a:solidFill>
                  <a:srgbClr val="FFFF00"/>
                </a:solidFill>
              </a:rPr>
              <a:t>Cocina </a:t>
            </a:r>
            <a:r>
              <a:rPr lang="es-ES" sz="3600" b="1" i="1" dirty="0">
                <a:solidFill>
                  <a:srgbClr val="FFFF00"/>
                </a:solidFill>
              </a:rPr>
              <a:t>bien, ¿eh? </a:t>
            </a:r>
            <a:endParaRPr lang="es-ES" sz="3600" b="1" i="1" dirty="0" smtClean="0">
              <a:solidFill>
                <a:srgbClr val="FFFF00"/>
              </a:solidFill>
            </a:endParaRPr>
          </a:p>
          <a:p>
            <a:r>
              <a:rPr lang="es-ES" sz="3600" b="1" i="1" dirty="0" smtClean="0">
                <a:solidFill>
                  <a:srgbClr val="FFFF00"/>
                </a:solidFill>
              </a:rPr>
              <a:t>Creo que no </a:t>
            </a:r>
            <a:r>
              <a:rPr lang="es-ES" sz="3600" b="1" i="1" dirty="0">
                <a:solidFill>
                  <a:srgbClr val="FFFF00"/>
                </a:solidFill>
              </a:rPr>
              <a:t>me has entendido.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Diapositiva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0"/>
            <a:ext cx="604867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i="1" dirty="0">
                <a:solidFill>
                  <a:srgbClr val="FFFF00"/>
                </a:solidFill>
              </a:rPr>
              <a:t> </a:t>
            </a:r>
          </a:p>
          <a:p>
            <a:r>
              <a:rPr lang="es-ES" sz="3600" b="1" i="1" dirty="0">
                <a:solidFill>
                  <a:srgbClr val="FFFF00"/>
                </a:solidFill>
              </a:rPr>
              <a:t>- Hija, llegas tarde y encima acalorada y sudorosa.</a:t>
            </a:r>
          </a:p>
          <a:p>
            <a:r>
              <a:rPr lang="es-ES" sz="3600" b="1" i="1" dirty="0">
                <a:solidFill>
                  <a:srgbClr val="FFFF00"/>
                </a:solidFill>
              </a:rPr>
              <a:t>- Es que vengo follada</a:t>
            </a:r>
          </a:p>
          <a:p>
            <a:r>
              <a:rPr lang="es-ES" sz="3600" b="1" i="1" dirty="0">
                <a:solidFill>
                  <a:srgbClr val="FFFF00"/>
                </a:solidFill>
              </a:rPr>
              <a:t>- Ya, apuras el tiempo y luego vienes con prisas.</a:t>
            </a:r>
          </a:p>
          <a:p>
            <a:r>
              <a:rPr lang="es-ES" sz="3600" b="1" i="1" dirty="0">
                <a:solidFill>
                  <a:srgbClr val="FFFF00"/>
                </a:solidFill>
              </a:rPr>
              <a:t>- </a:t>
            </a:r>
            <a:r>
              <a:rPr lang="es-ES" sz="3600" b="1" i="1" dirty="0" smtClean="0">
                <a:solidFill>
                  <a:srgbClr val="FFFF00"/>
                </a:solidFill>
              </a:rPr>
              <a:t>Creo que no </a:t>
            </a:r>
            <a:r>
              <a:rPr lang="es-ES" sz="3600" b="1" i="1" dirty="0">
                <a:solidFill>
                  <a:srgbClr val="FFFF00"/>
                </a:solidFill>
              </a:rPr>
              <a:t>me has entendido.</a:t>
            </a:r>
          </a:p>
          <a:p>
            <a:r>
              <a:rPr lang="es-ES" dirty="0"/>
              <a:t> 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Diapositiva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79512" y="260648"/>
            <a:ext cx="504056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i="1" dirty="0" smtClean="0">
                <a:solidFill>
                  <a:srgbClr val="FFFF00"/>
                </a:solidFill>
              </a:rPr>
              <a:t>-Ayer me comí un coñazo de película...</a:t>
            </a:r>
            <a:br>
              <a:rPr lang="es-ES" sz="3600" b="1" i="1" dirty="0" smtClean="0">
                <a:solidFill>
                  <a:srgbClr val="FFFF00"/>
                </a:solidFill>
              </a:rPr>
            </a:br>
            <a:r>
              <a:rPr lang="es-ES" sz="3600" b="1" i="1" dirty="0" smtClean="0">
                <a:solidFill>
                  <a:srgbClr val="FFFF00"/>
                </a:solidFill>
              </a:rPr>
              <a:t>-¿Cuál era? Para no descargarla.</a:t>
            </a:r>
            <a:br>
              <a:rPr lang="es-ES" sz="3600" b="1" i="1" dirty="0" smtClean="0">
                <a:solidFill>
                  <a:srgbClr val="FFFF00"/>
                </a:solidFill>
              </a:rPr>
            </a:br>
            <a:r>
              <a:rPr lang="es-ES" sz="3600" b="1" i="1" dirty="0" smtClean="0">
                <a:solidFill>
                  <a:srgbClr val="FFFF00"/>
                </a:solidFill>
              </a:rPr>
              <a:t>-Creo que no me has entendido.</a:t>
            </a:r>
            <a:endParaRPr lang="es-ES" sz="3600" b="1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Diapositiva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195736" y="260648"/>
            <a:ext cx="675049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3600" b="1" i="1" dirty="0">
                <a:solidFill>
                  <a:srgbClr val="FFFF00"/>
                </a:solidFill>
              </a:rPr>
              <a:t> </a:t>
            </a:r>
          </a:p>
          <a:p>
            <a:pPr algn="r">
              <a:buFontTx/>
              <a:buChar char="-"/>
            </a:pPr>
            <a:r>
              <a:rPr lang="es-ES" sz="3600" b="1" i="1" dirty="0" smtClean="0">
                <a:solidFill>
                  <a:srgbClr val="FFFF00"/>
                </a:solidFill>
              </a:rPr>
              <a:t>Siempre </a:t>
            </a:r>
            <a:r>
              <a:rPr lang="es-ES" sz="3600" b="1" i="1" dirty="0">
                <a:solidFill>
                  <a:srgbClr val="FFFF00"/>
                </a:solidFill>
              </a:rPr>
              <a:t>que quiero </a:t>
            </a:r>
            <a:r>
              <a:rPr lang="es-ES" sz="3600" b="1" i="1" dirty="0" smtClean="0">
                <a:solidFill>
                  <a:srgbClr val="FFFF00"/>
                </a:solidFill>
              </a:rPr>
              <a:t>trajinar  </a:t>
            </a:r>
            <a:r>
              <a:rPr lang="es-ES" sz="3600" b="1" i="1" dirty="0">
                <a:solidFill>
                  <a:srgbClr val="FFFF00"/>
                </a:solidFill>
              </a:rPr>
              <a:t>con mi mujer dice </a:t>
            </a:r>
            <a:endParaRPr lang="es-ES" sz="3600" b="1" i="1" dirty="0" smtClean="0">
              <a:solidFill>
                <a:srgbClr val="FFFF00"/>
              </a:solidFill>
            </a:endParaRPr>
          </a:p>
          <a:p>
            <a:pPr algn="r">
              <a:buFontTx/>
              <a:buChar char="-"/>
            </a:pPr>
            <a:r>
              <a:rPr lang="es-ES" sz="3600" b="1" i="1" dirty="0" smtClean="0">
                <a:solidFill>
                  <a:srgbClr val="FFFF00"/>
                </a:solidFill>
              </a:rPr>
              <a:t>que </a:t>
            </a:r>
            <a:r>
              <a:rPr lang="es-ES" sz="3600" b="1" i="1" dirty="0">
                <a:solidFill>
                  <a:srgbClr val="FFFF00"/>
                </a:solidFill>
              </a:rPr>
              <a:t>le duele la cabeza.</a:t>
            </a:r>
          </a:p>
          <a:p>
            <a:pPr algn="r"/>
            <a:r>
              <a:rPr lang="es-ES" sz="3600" b="1" i="1" dirty="0">
                <a:solidFill>
                  <a:srgbClr val="FFFF00"/>
                </a:solidFill>
              </a:rPr>
              <a:t>- A mí nunca me lo dice.</a:t>
            </a:r>
          </a:p>
          <a:p>
            <a:pPr algn="r">
              <a:buFontTx/>
              <a:buChar char="-"/>
            </a:pPr>
            <a:r>
              <a:rPr lang="es-ES" sz="3600" b="1" i="1" dirty="0" smtClean="0">
                <a:solidFill>
                  <a:srgbClr val="FFFF00"/>
                </a:solidFill>
              </a:rPr>
              <a:t>Pero </a:t>
            </a:r>
            <a:r>
              <a:rPr lang="es-ES" sz="3600" b="1" i="1" dirty="0">
                <a:solidFill>
                  <a:srgbClr val="FFFF00"/>
                </a:solidFill>
              </a:rPr>
              <a:t>tú no estás </a:t>
            </a:r>
            <a:r>
              <a:rPr lang="es-ES" sz="3600" b="1" i="1" dirty="0" smtClean="0">
                <a:solidFill>
                  <a:srgbClr val="FFFF00"/>
                </a:solidFill>
              </a:rPr>
              <a:t>casado con ella.</a:t>
            </a:r>
            <a:endParaRPr lang="es-ES" sz="3600" b="1" i="1" dirty="0">
              <a:solidFill>
                <a:srgbClr val="FFFF00"/>
              </a:solidFill>
            </a:endParaRPr>
          </a:p>
          <a:p>
            <a:pPr algn="r"/>
            <a:r>
              <a:rPr lang="es-ES" sz="3600" b="1" i="1" dirty="0">
                <a:solidFill>
                  <a:srgbClr val="FFFF00"/>
                </a:solidFill>
              </a:rPr>
              <a:t>- </a:t>
            </a:r>
            <a:r>
              <a:rPr lang="es-ES" sz="3600" b="1" i="1" dirty="0" smtClean="0">
                <a:solidFill>
                  <a:srgbClr val="FFFF00"/>
                </a:solidFill>
              </a:rPr>
              <a:t>Creo que no </a:t>
            </a:r>
            <a:r>
              <a:rPr lang="es-ES" sz="3600" b="1" i="1" dirty="0">
                <a:solidFill>
                  <a:srgbClr val="FFFF00"/>
                </a:solidFill>
              </a:rPr>
              <a:t>me has entendido.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3" descr="Diapositiva4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83568" y="188640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600" b="1" i="1" dirty="0">
                <a:solidFill>
                  <a:srgbClr val="FFFF00"/>
                </a:solidFill>
              </a:rPr>
              <a:t>Y… bueno, ¿ahora sí?, </a:t>
            </a:r>
            <a:endParaRPr lang="es-ES" sz="3600" b="1" i="1" dirty="0" smtClean="0">
              <a:solidFill>
                <a:srgbClr val="FFFF00"/>
              </a:solidFill>
            </a:endParaRPr>
          </a:p>
          <a:p>
            <a:r>
              <a:rPr lang="es-ES" sz="3600" b="1" i="1" dirty="0" smtClean="0">
                <a:solidFill>
                  <a:srgbClr val="FFFF00"/>
                </a:solidFill>
              </a:rPr>
              <a:t>¿</a:t>
            </a:r>
            <a:r>
              <a:rPr lang="es-ES" sz="3600" b="1" i="1" dirty="0">
                <a:solidFill>
                  <a:srgbClr val="FFFF00"/>
                </a:solidFill>
              </a:rPr>
              <a:t>ahora </a:t>
            </a:r>
            <a:r>
              <a:rPr lang="es-ES" sz="3600" b="1" i="1" dirty="0" smtClean="0">
                <a:solidFill>
                  <a:srgbClr val="FFFF00"/>
                </a:solidFill>
              </a:rPr>
              <a:t>si me </a:t>
            </a:r>
            <a:r>
              <a:rPr lang="es-ES" sz="3600" b="1" i="1" dirty="0">
                <a:solidFill>
                  <a:srgbClr val="FFFF00"/>
                </a:solidFill>
              </a:rPr>
              <a:t>has entendido?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 descr="Diapositiva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3" descr="illusion-019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1000"/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763688" y="1700808"/>
            <a:ext cx="5328180" cy="3046970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</a:t>
            </a: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BUEN </a:t>
            </a: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REO QUE NO ME HAS ENTENDID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CREO QUE NO ME HAS ENTENDIDO</Template>
  <TotalTime>10</TotalTime>
  <Words>172</Words>
  <Application>Microsoft Office PowerPoint</Application>
  <PresentationFormat>Presentación en pantalla (4:3)</PresentationFormat>
  <Paragraphs>63</Paragraphs>
  <Slides>16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CREO QUE NO ME HAS ENTENDIDO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2015-01-04T19:42:53Z</dcterms:created>
  <dcterms:modified xsi:type="dcterms:W3CDTF">2015-01-04T19:53:35Z</dcterms:modified>
</cp:coreProperties>
</file>