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sldIdLst>
    <p:sldId id="316" r:id="rId3"/>
    <p:sldId id="342" r:id="rId4"/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38" r:id="rId32"/>
    <p:sldId id="370" r:id="rId3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MTFbFjlDwMvpkQutcVy2g==" hashData="Z2qCFjHamOm2XcsAFphw8R3x0W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7B00E4-3145-4E44-98F0-95763CD55A6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6000">
    <p:checker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CDA9E30-25FD-4686-AECA-D91BD4CBDF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5.png"/><Relationship Id="rId7" Type="http://schemas.openxmlformats.org/officeDocument/2006/relationships/image" Target="../media/image3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5" descr="84525271_large_074da95fcee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571536" y="214290"/>
            <a:ext cx="750095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COSAS </a:t>
            </a:r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DE NIÑOS</a:t>
            </a:r>
            <a:endParaRPr lang="es-ES" sz="72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C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613410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1000">
    <p:checker/>
    <p:sndAc>
      <p:stSnd loop="1">
        <p:snd r:embed="rId2" name="Inagotable amor.7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84525542_large_3c21dd518a"/>
          <p:cNvPicPr>
            <a:picLocks noChangeAspect="1" noChangeArrowheads="1"/>
          </p:cNvPicPr>
          <p:nvPr/>
        </p:nvPicPr>
        <p:blipFill>
          <a:blip r:embed="rId2" cstate="print"/>
          <a:srcRect b="1614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84525544_large_9a705f59d7c257695db1738576e1ddb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84525549_large_71228761_1298666727_0_9dc3_cd845c58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84525550_large_71228789_1298667025_13529_83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7463" y="-819150"/>
            <a:ext cx="6492875" cy="7677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84525539_large_0_75d07_783c6ed0_or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 descr="84525551_large_71228853_1298667709_gag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350" y="0"/>
            <a:ext cx="653891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84525540_large_0_75d18_f837fb31_or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2413"/>
            <a:ext cx="9144000" cy="71215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84525555_large_72668719_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84525557_large_72714888_1301304908_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84525560_large_75440429_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12313" cy="6810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84525565_large_77599421_large_3788693_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-315913"/>
            <a:ext cx="7043737" cy="71739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 descr="84525569_large_79808233_deti02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6125" y="-747713"/>
            <a:ext cx="5070475" cy="76057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84525570_large_82622767_Sleduyuschay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5" descr="84525571_large_01173729001_large_3453311_35969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888" y="0"/>
            <a:ext cx="62849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5" descr="84525574_large_1290072722_4megalif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0"/>
            <a:ext cx="513238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84525579_large_b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413" cy="78692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5" descr="84525580_large_fdb8a93fb5b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476" y="0"/>
            <a:ext cx="6858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84525302_large_77567210_3788693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84525552_large_72164818_1300350247_12690789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89038" y="0"/>
            <a:ext cx="10333038" cy="68881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5" descr="84525581_large_ff734acfe58c304f25ca72cf887bdc6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513" y="0"/>
            <a:ext cx="45323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84525582_large_fotoprikoly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84525583_large_nepritatnosti00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5" descr="0_75d27_d21891d0_orig (495x700, 264Kb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-1035050"/>
            <a:ext cx="5581650" cy="7893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5" descr="84525268_large_8"/>
          <p:cNvPicPr>
            <a:picLocks noChangeAspect="1" noChangeArrowheads="1"/>
          </p:cNvPicPr>
          <p:nvPr/>
        </p:nvPicPr>
        <p:blipFill>
          <a:blip r:embed="rId3" cstate="print"/>
          <a:srcRect b="9375"/>
          <a:stretch>
            <a:fillRect/>
          </a:stretch>
        </p:blipFill>
        <p:spPr bwMode="auto">
          <a:xfrm>
            <a:off x="2071670" y="357166"/>
            <a:ext cx="5045075" cy="62150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84525274_large_76c61f30ac66036256588ed4479027a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5" descr="84525279_large_254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0"/>
            <a:ext cx="53276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84525286_large_65493795_1287478511_kid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84525284_large_65451960_1287396698_4ad6c3b96929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52475"/>
            <a:ext cx="9144000" cy="76406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5" descr="84525271_large_074da95fcee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642918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C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FFC000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357158" y="6286520"/>
            <a:ext cx="2275046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b="1" dirty="0" smtClean="0"/>
              <a:t>FOTOS DE LA RED</a:t>
            </a:r>
            <a:endParaRPr lang="es-ES" b="1" dirty="0"/>
          </a:p>
        </p:txBody>
      </p:sp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OSA DE NIÑOS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COSA DE NIÑOS</Template>
  <TotalTime>5</TotalTime>
  <Words>60</Words>
  <Application>Microsoft Office PowerPoint</Application>
  <PresentationFormat>Presentación en pantalla (4:3)</PresentationFormat>
  <Paragraphs>21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COSA DE NIÑOS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2014-08-04T19:37:17Z</dcterms:created>
  <dcterms:modified xsi:type="dcterms:W3CDTF">2014-08-04T19:42:35Z</dcterms:modified>
</cp:coreProperties>
</file>