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9" r:id="rId3"/>
    <p:sldId id="293" r:id="rId4"/>
    <p:sldId id="310" r:id="rId5"/>
    <p:sldId id="290" r:id="rId6"/>
    <p:sldId id="265" r:id="rId7"/>
    <p:sldId id="303" r:id="rId8"/>
    <p:sldId id="291" r:id="rId9"/>
    <p:sldId id="297" r:id="rId10"/>
    <p:sldId id="288" r:id="rId11"/>
    <p:sldId id="280" r:id="rId12"/>
    <p:sldId id="276" r:id="rId13"/>
    <p:sldId id="286" r:id="rId14"/>
    <p:sldId id="287" r:id="rId15"/>
    <p:sldId id="305" r:id="rId16"/>
    <p:sldId id="289" r:id="rId17"/>
    <p:sldId id="274" r:id="rId18"/>
    <p:sldId id="263" r:id="rId19"/>
    <p:sldId id="283" r:id="rId20"/>
    <p:sldId id="302" r:id="rId21"/>
    <p:sldId id="295" r:id="rId22"/>
    <p:sldId id="306" r:id="rId23"/>
    <p:sldId id="307" r:id="rId24"/>
    <p:sldId id="304" r:id="rId25"/>
    <p:sldId id="294" r:id="rId26"/>
    <p:sldId id="298" r:id="rId27"/>
    <p:sldId id="281" r:id="rId28"/>
    <p:sldId id="296" r:id="rId29"/>
    <p:sldId id="292" r:id="rId30"/>
    <p:sldId id="308" r:id="rId31"/>
    <p:sldId id="311" r:id="rId32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uxdrhIqmer1a1uEnxqKhw==" hashData="Ts3hzTz5SK9Tx9jRBFKi8T0YL3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E0373-8A15-444D-A199-51492E0DB30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3C5C6-0C95-4E08-872E-25E7BF85F2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00154-28A0-42E5-B106-E21533F7E4C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E89187-BDAD-4995-A4ED-820A4AB430D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8595C-0F61-4F3E-8816-FE43DDCF4B3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524F7-D139-44B1-9F19-9D9BCB96432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6C93D-ED8B-4DBC-BE4F-6BDA2C27E7B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55875-6688-4617-8644-AB65433E705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81E48-AB54-445D-8312-CBC570F4E78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C57B1-54E4-4CE3-BE25-DA40E185C27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D8DAA-A0D1-4950-9699-D182630E274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slow" advTm="9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BBA3A-8ECB-4B7A-8397-CB32080AB16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5527AFA-4D3C-4186-8F2D-D0AF050180B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comb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494D6A2-D640-432F-A27C-F252E750F76B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solidFill>
            <a:srgbClr val="FFFF00">
              <a:alpha val="32000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55576" y="980728"/>
            <a:ext cx="7500958" cy="4154965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COSAS</a:t>
            </a:r>
          </a:p>
          <a:p>
            <a:pPr algn="ctr">
              <a:defRPr/>
            </a:pP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CON </a:t>
            </a:r>
          </a:p>
          <a:p>
            <a:pPr algn="ctr">
              <a:defRPr/>
            </a:pP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LOGICA</a:t>
            </a:r>
            <a:endParaRPr lang="es-ES" sz="8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733256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11560" y="6165304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/>
    <p:sndAc>
      <p:stSnd>
        <p:snd r:embed="rId2" name="NatkingcoleMunnequitalin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539552" y="908720"/>
            <a:ext cx="466185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Hay un mundo mejor.... </a:t>
            </a:r>
            <a:endParaRPr lang="es-US" sz="2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eaLnBrk="1" hangingPunct="1"/>
            <a:r>
              <a:rPr lang="es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pero </a:t>
            </a:r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es carísimo! </a:t>
            </a:r>
            <a:endParaRPr lang="en-U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7" y="-171400"/>
            <a:ext cx="9576111" cy="72008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83568" y="764704"/>
            <a:ext cx="53103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Solo cuando falle todo lo demás, </a:t>
            </a:r>
          </a:p>
          <a:p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lee las instrucciones</a:t>
            </a:r>
            <a:endParaRPr lang="es-ES" sz="2400" dirty="0"/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0720117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395536" y="404664"/>
            <a:ext cx="8098631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El que es capaz de sonreír cuando todo le esta saliendo mal,.......es porque ya tiene pensado a quien echarle la culpa.</a:t>
            </a:r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es-US" sz="3200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US" sz="3200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endParaRPr lang="en-US" sz="3200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3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6388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547813" y="748397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nl-NL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nl-NL" b="1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nl-NL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5576" y="548680"/>
            <a:ext cx="55446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Si hay una probabilidad de que varias cosas salgan mal, saldrá mal la que cause mayor daño.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55576" y="47667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No importa como salga un experimento; siempre estará de acuerdo con la </a:t>
            </a:r>
            <a:r>
              <a:rPr lang="es-ES" sz="2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teoria</a:t>
            </a:r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 de alguien 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40720118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96536" cy="7047402"/>
          </a:xfrm>
          <a:prstGeom prst="rect">
            <a:avLst/>
          </a:prstGeom>
        </p:spPr>
      </p:pic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971600" y="404664"/>
            <a:ext cx="7009209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 La verdadera felicidad esta en las pequeñas cosas:...... una Pequeña mansión, un pequeño yate, una pequeña fortuna...</a:t>
            </a:r>
            <a:r>
              <a:rPr lang="es-US" sz="3200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 </a:t>
            </a:r>
            <a:br>
              <a:rPr lang="es-US" sz="3200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endParaRPr lang="en-US" sz="3200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1 Rectángulo"/>
          <p:cNvSpPr>
            <a:spLocks noChangeArrowheads="1"/>
          </p:cNvSpPr>
          <p:nvPr/>
        </p:nvSpPr>
        <p:spPr bwMode="auto">
          <a:xfrm>
            <a:off x="827584" y="836712"/>
            <a:ext cx="428675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La pieza más delicada </a:t>
            </a:r>
            <a:endParaRPr lang="es-ES" sz="2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es </a:t>
            </a: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la que cae al suelo.</a:t>
            </a: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STRO URDIA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251520" y="476672"/>
            <a:ext cx="852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Si no puedes convencerlos,...... confúndelos. </a:t>
            </a:r>
            <a:endParaRPr lang="en-U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539552" y="548680"/>
            <a:ext cx="55354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Si algo puede ir mal, irá mal.</a:t>
            </a: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611560" y="692696"/>
            <a:ext cx="579517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Las cosas se echan a perder </a:t>
            </a:r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</a:t>
            </a:r>
          </a:p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proporción directa a su valor</a:t>
            </a:r>
            <a:r>
              <a:rPr lang="es-ES" sz="2800" dirty="0"/>
              <a:t>.</a:t>
            </a: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323529" y="332656"/>
            <a:ext cx="662473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Esposa es aquella amiga y compañera que está siempre a nuestro lado para ayudarnos a resolver los grandes problemas..... que no tendríamos si no estuviésemos casados. </a:t>
            </a:r>
            <a:endParaRPr lang="en-U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66688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395536" y="404664"/>
            <a:ext cx="840105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Tener la conciencia limpia</a:t>
            </a:r>
            <a:r>
              <a:rPr lang="es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......</a:t>
            </a:r>
          </a:p>
          <a:p>
            <a:pPr eaLnBrk="1" hangingPunct="1"/>
            <a:r>
              <a:rPr lang="es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es signo de mala memoria.</a:t>
            </a:r>
            <a:r>
              <a:rPr lang="es-US" sz="2800" dirty="0">
                <a:solidFill>
                  <a:srgbClr val="00B0F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es-US" sz="3200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US" sz="3200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endParaRPr lang="en-US" sz="3200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8994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675456"/>
            <a:ext cx="9144000" cy="7704855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11560" y="40466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La probabilidad de que algo suceda esta en relación inversa a lo deseado 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9000">
    <p:comb/>
    <p:sndAc>
      <p:stSnd>
        <p:snd r:embed="rId2" name="NatkingcoleAnsiedad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683568" y="404664"/>
            <a:ext cx="597666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El que nace pobre y feo, tiene grandes posibilidades, de que al crecer..... Se le desarrollen ambas condiciones. </a:t>
            </a:r>
            <a:endParaRPr lang="en-U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539552" y="548680"/>
            <a:ext cx="613982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El </a:t>
            </a:r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dinero no hace la felicidad... </a:t>
            </a:r>
            <a:endParaRPr lang="es-US" sz="2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eaLnBrk="1" hangingPunct="1"/>
            <a:r>
              <a:rPr lang="es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la </a:t>
            </a:r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compra hecha.</a:t>
            </a:r>
            <a:r>
              <a:rPr lang="es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 </a:t>
            </a:r>
            <a:endParaRPr lang="en-U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5364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260350"/>
            <a:ext cx="39243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i="1" dirty="0"/>
              <a:t/>
            </a:r>
            <a:br>
              <a:rPr lang="es-ES_tradnl" b="1" i="1" dirty="0"/>
            </a:br>
            <a:endParaRPr lang="nl-NL" b="1" i="1" dirty="0"/>
          </a:p>
        </p:txBody>
      </p:sp>
      <p:sp>
        <p:nvSpPr>
          <p:cNvPr id="6" name="5 Rectángulo"/>
          <p:cNvSpPr/>
          <p:nvPr/>
        </p:nvSpPr>
        <p:spPr>
          <a:xfrm>
            <a:off x="539552" y="26064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En una organización jerárquica, cuanto más alto es el nivel, mayor es la confusión.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TT55.jpg"/>
          <p:cNvPicPr>
            <a:picLocks noChangeAspect="1"/>
          </p:cNvPicPr>
          <p:nvPr/>
        </p:nvPicPr>
        <p:blipFill>
          <a:blip r:embed="rId2" cstate="print"/>
          <a:srcRect b="34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683568" y="548680"/>
            <a:ext cx="52004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Sonríe... mañana será peor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11560" y="40466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Cuando te acercas a la solución de un problema siempre ayuda si sabes la respuesta. 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m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43408"/>
            <a:ext cx="9144000" cy="7101408"/>
          </a:xfrm>
          <a:prstGeom prst="rect">
            <a:avLst/>
          </a:prstGeom>
        </p:spPr>
      </p:pic>
      <p:sp>
        <p:nvSpPr>
          <p:cNvPr id="22530" name="1 Rectángulo"/>
          <p:cNvSpPr>
            <a:spLocks noChangeArrowheads="1"/>
          </p:cNvSpPr>
          <p:nvPr/>
        </p:nvSpPr>
        <p:spPr bwMode="auto">
          <a:xfrm>
            <a:off x="611560" y="692696"/>
            <a:ext cx="59046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Ley de la gravedad selectiva: Un objeto caerá donde cause mayor daño.</a:t>
            </a: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31640" y="548680"/>
            <a:ext cx="69847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La probabilidad de que te manches comiendo es directamente proporcional a la necesidad que tengas de estar limpio</a:t>
            </a:r>
            <a:endParaRPr lang="es-ES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23528" y="476672"/>
            <a:ext cx="56166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Cuando necesites abrir una puerta con la única mano libre, la llave estará en el bolsillo opuesto.</a:t>
            </a:r>
            <a:endParaRPr lang="es-ES" sz="2800" b="1" spc="50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8994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5537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827584" y="692696"/>
            <a:ext cx="4572000" cy="252376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Cualquier aparato mecánico o eléctrico se estropeara al día siguiente de expirar la garantía del fabricante. 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683568" y="548680"/>
            <a:ext cx="531106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Las mujeres perdidas....... </a:t>
            </a:r>
            <a:endParaRPr lang="es-US" sz="2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eaLnBrk="1" hangingPunct="1"/>
            <a:r>
              <a:rPr lang="es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son </a:t>
            </a:r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las más buscadas.....</a:t>
            </a:r>
            <a:r>
              <a:rPr lang="es-US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 </a:t>
            </a:r>
            <a:endParaRPr lang="en-US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1 Rectángulo"/>
          <p:cNvSpPr>
            <a:spLocks noChangeArrowheads="1"/>
          </p:cNvSpPr>
          <p:nvPr/>
        </p:nvSpPr>
        <p:spPr bwMode="auto">
          <a:xfrm>
            <a:off x="683568" y="620688"/>
            <a:ext cx="56444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Funciona mejor si lo conectas.</a:t>
            </a: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683568" y="620688"/>
            <a:ext cx="58977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Nada es tan fácil como parece.</a:t>
            </a: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1 Rectángulo"/>
          <p:cNvSpPr>
            <a:spLocks noChangeArrowheads="1"/>
          </p:cNvSpPr>
          <p:nvPr/>
        </p:nvSpPr>
        <p:spPr bwMode="auto">
          <a:xfrm>
            <a:off x="755576" y="764704"/>
            <a:ext cx="4572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Las probabilidades de que el pan caiga por el lado de la </a:t>
            </a:r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mantequilla </a:t>
            </a:r>
            <a:r>
              <a:rPr lang="es-E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</a:rPr>
              <a:t>hacia abajo es directamente proporcional al precio de la alfombra.</a:t>
            </a:r>
          </a:p>
        </p:txBody>
      </p:sp>
    </p:spTree>
  </p:cSld>
  <p:clrMapOvr>
    <a:masterClrMapping/>
  </p:clrMapOvr>
  <p:transition spd="slow" advTm="13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XX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-171400"/>
            <a:ext cx="9649072" cy="7248380"/>
          </a:xfrm>
          <a:prstGeom prst="rect">
            <a:avLst/>
          </a:prstGeom>
        </p:spPr>
      </p:pic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251520" y="1268760"/>
            <a:ext cx="778668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US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Calibri" pitchFamily="34" charset="0"/>
                <a:cs typeface="Times New Roman" pitchFamily="18" charset="0"/>
              </a:rPr>
              <a:t>El que se ríe último,........ es porque piensa más lento. </a:t>
            </a:r>
            <a:r>
              <a:rPr lang="es-US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US" dirty="0">
                <a:solidFill>
                  <a:srgbClr val="00206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</a:br>
            <a:endParaRPr lang="en-US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971600" y="1484784"/>
            <a:ext cx="6742532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SAS CON LOGICA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COSAS CON LOGICA</Template>
  <TotalTime>1</TotalTime>
  <Words>428</Words>
  <Application>Microsoft Office PowerPoint</Application>
  <PresentationFormat>Presentación en pantalla (4:3)</PresentationFormat>
  <Paragraphs>60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COSAS CON LOGICA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2014-12-21T20:57:44Z</dcterms:created>
  <dcterms:modified xsi:type="dcterms:W3CDTF">2014-12-21T20:59:31Z</dcterms:modified>
</cp:coreProperties>
</file>