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62" r:id="rId4"/>
    <p:sldId id="293" r:id="rId5"/>
    <p:sldId id="294" r:id="rId6"/>
    <p:sldId id="272" r:id="rId7"/>
    <p:sldId id="263" r:id="rId8"/>
    <p:sldId id="264" r:id="rId9"/>
    <p:sldId id="256" r:id="rId10"/>
    <p:sldId id="265" r:id="rId11"/>
    <p:sldId id="259" r:id="rId12"/>
    <p:sldId id="266" r:id="rId13"/>
    <p:sldId id="260" r:id="rId14"/>
    <p:sldId id="258" r:id="rId15"/>
    <p:sldId id="267" r:id="rId16"/>
    <p:sldId id="261" r:id="rId17"/>
    <p:sldId id="257" r:id="rId18"/>
    <p:sldId id="270" r:id="rId19"/>
    <p:sldId id="287" r:id="rId20"/>
    <p:sldId id="288" r:id="rId21"/>
    <p:sldId id="268" r:id="rId22"/>
    <p:sldId id="269" r:id="rId23"/>
    <p:sldId id="271" r:id="rId24"/>
    <p:sldId id="273" r:id="rId25"/>
    <p:sldId id="274" r:id="rId26"/>
    <p:sldId id="291" r:id="rId27"/>
    <p:sldId id="277" r:id="rId28"/>
    <p:sldId id="276" r:id="rId29"/>
    <p:sldId id="275" r:id="rId30"/>
    <p:sldId id="279" r:id="rId31"/>
    <p:sldId id="278" r:id="rId32"/>
    <p:sldId id="280" r:id="rId33"/>
    <p:sldId id="281" r:id="rId34"/>
    <p:sldId id="282" r:id="rId35"/>
    <p:sldId id="283" r:id="rId36"/>
    <p:sldId id="285" r:id="rId37"/>
    <p:sldId id="284" r:id="rId38"/>
    <p:sldId id="286" r:id="rId39"/>
    <p:sldId id="289" r:id="rId40"/>
    <p:sldId id="290" r:id="rId41"/>
    <p:sldId id="292" r:id="rId42"/>
    <p:sldId id="302" r:id="rId43"/>
    <p:sldId id="295" r:id="rId44"/>
    <p:sldId id="298" r:id="rId45"/>
    <p:sldId id="299" r:id="rId46"/>
    <p:sldId id="296" r:id="rId47"/>
    <p:sldId id="297" r:id="rId48"/>
    <p:sldId id="300" r:id="rId49"/>
    <p:sldId id="301" r:id="rId50"/>
    <p:sldId id="303" r:id="rId51"/>
    <p:sldId id="307" r:id="rId52"/>
    <p:sldId id="308" r:id="rId5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MyQ1+oqT1bYtLKYFv9vDQ" hashData="qrLOJL3K3tCf+oq/Rt7RCDqQW5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B7F8E-F28A-4EAF-BA52-C5F460E027C7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86DC8-529F-4B35-B22A-89257D9AC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EE9F8-8E7A-4ADD-A611-4840660B7E65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2B2F1-CFD3-494C-B887-18DE5FD405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C2D39-DB79-4EA8-BD33-FF44FBE2650C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24282-F1A3-4555-8EE8-EDC8BE6480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07BB4-79A1-4460-A86C-B75F95A45DF4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B4F22-8077-454F-BB46-0A8535E393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88528-ACDE-4C98-9601-C2F645727934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86422-856C-4ED2-9C3E-FEEFFE7562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279A3-8438-4409-986D-1E4FD71950E9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33D8E-D581-4103-9D6F-BB2D296AE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22F-D038-42D7-AFF0-F7C047DD7417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58C57-46F1-422F-866E-0C9869888E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944C2-F619-44B3-A0F5-52E1C042C1FF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387A0-8CA2-4A26-B3F8-A3908E0335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F3D77-D78F-4EEB-8A1F-23D0EAC725F8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50D21-DEFD-4F50-A6F7-594E85C428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35061-387B-4EBF-A225-89BD229DB998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D9708-FF00-46A4-827E-CE4CD08674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ABA28-4D64-4389-9470-6F479A4E7967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F644D-C762-4D36-8870-960AACFDB4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E0F7A8-5400-4A8A-92FC-5CC0BC9385CE}" type="datetimeFigureOut">
              <a:rPr lang="es-ES"/>
              <a:pPr>
                <a:defRPr/>
              </a:pPr>
              <a:t>06/03/2016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E0B36C-5854-4330-A703-447BCB09FE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peeniewallie.com/2011/11/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6.gif"/><Relationship Id="rId4" Type="http://schemas.openxmlformats.org/officeDocument/2006/relationships/image" Target="../media/image57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tatic.travelnetcuba.com/uploads/assets/destinations/big/havana_0d54b9d09eb8480b11822268e8286de60e8aabd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81" name="Text Box 13"/>
          <p:cNvSpPr txBox="1">
            <a:spLocks noChangeArrowheads="1"/>
          </p:cNvSpPr>
          <p:nvPr/>
        </p:nvSpPr>
        <p:spPr bwMode="auto">
          <a:xfrm>
            <a:off x="357188" y="6286500"/>
            <a:ext cx="76200" cy="3159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8002" tIns="19001" rIns="38002" bIns="19001">
            <a:spAutoFit/>
          </a:bodyPr>
          <a:lstStyle/>
          <a:p>
            <a:pPr defTabSz="917575"/>
            <a:endParaRPr lang="es-ES" b="1" i="1">
              <a:latin typeface="Calibri" pitchFamily="34" charset="0"/>
            </a:endParaRPr>
          </a:p>
        </p:txBody>
      </p:sp>
      <p:sp>
        <p:nvSpPr>
          <p:cNvPr id="3082" name="Rectangle 17"/>
          <p:cNvSpPr>
            <a:spLocks noChangeArrowheads="1"/>
          </p:cNvSpPr>
          <p:nvPr/>
        </p:nvSpPr>
        <p:spPr bwMode="auto">
          <a:xfrm>
            <a:off x="357188" y="5857875"/>
            <a:ext cx="130175" cy="3159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8002" tIns="19001" rIns="38002" bIns="19001">
            <a:spAutoFit/>
          </a:bodyPr>
          <a:lstStyle/>
          <a:p>
            <a:pPr defTabSz="917575"/>
            <a:r>
              <a:rPr lang="fr-CA">
                <a:latin typeface="Calibri" pitchFamily="34" charset="0"/>
              </a:rPr>
              <a:t> </a:t>
            </a:r>
            <a:endParaRPr lang="es-ES" b="1" i="1">
              <a:latin typeface="Calibri" pitchFamily="34" charset="0"/>
            </a:endParaRPr>
          </a:p>
        </p:txBody>
      </p:sp>
      <p:pic>
        <p:nvPicPr>
          <p:cNvPr id="3083" name="Picture 2" descr="CA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8" y="5715000"/>
            <a:ext cx="687387" cy="76676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288" y="2500313"/>
            <a:ext cx="2692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  <a:cs typeface="+mn-cs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43042" y="1357298"/>
            <a:ext cx="6072230" cy="35718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/>
              </a:rPr>
              <a:t>COSA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/>
              </a:rPr>
              <a:t>DE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/>
              </a:rPr>
              <a:t>LOCOS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LUIS</a:t>
            </a:r>
          </a:p>
        </p:txBody>
      </p:sp>
    </p:spTree>
  </p:cSld>
  <p:clrMapOvr>
    <a:masterClrMapping/>
  </p:clrMapOvr>
  <p:transition spd="slow" advTm="10000">
    <p:blinds dir="vert"/>
    <p:sndAc>
      <p:stSnd>
        <p:snd r:embed="rId2" name="18 The Platers.w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.blog.hu/me/mekk-elek/image/10%20februar/hegesz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-fotki.yandex.ru/get/3804/icherski.13/0_2fb2c_7ef55aaf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525001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aveyou.ru/uploads/pictures/neobych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s-media-cache-ak0.pinimg.com/736x/2d/0d/50/2d0d50e0f7d9d1dcaf39a49d58db25ae.jpg"/>
          <p:cNvPicPr>
            <a:picLocks noChangeAspect="1" noChangeArrowheads="1"/>
          </p:cNvPicPr>
          <p:nvPr/>
        </p:nvPicPr>
        <p:blipFill>
          <a:blip r:embed="rId2"/>
          <a:srcRect t="11658" b="12564"/>
          <a:stretch>
            <a:fillRect/>
          </a:stretch>
        </p:blipFill>
        <p:spPr bwMode="auto">
          <a:xfrm>
            <a:off x="-785813" y="0"/>
            <a:ext cx="1038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15.photobucket.com/albums/a376/jdspear/miscelllaneous%20trash/mushler-omg.jpg"/>
          <p:cNvPicPr>
            <a:picLocks noChangeAspect="1" noChangeArrowheads="1"/>
          </p:cNvPicPr>
          <p:nvPr/>
        </p:nvPicPr>
        <p:blipFill>
          <a:blip r:embed="rId2"/>
          <a:srcRect b="5103"/>
          <a:stretch>
            <a:fillRect/>
          </a:stretch>
        </p:blipFill>
        <p:spPr bwMode="auto">
          <a:xfrm>
            <a:off x="1000125" y="1000125"/>
            <a:ext cx="7077075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tatic.fjcdn.com/pictures/The_0cb6ba_24815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-media-cache-ak0.pinimg.com/736x/1d/2e/d0/1d2ed07503dd4726b3d244248ddc2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encrypted-tbn3.gstatic.com/images?q=tbn:ANd9GcSXu3rA8rm5KZ6LHnrgb7E0hRZxLQSHcfYu3fQLvtkHW8oBCcT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702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iwanticewater.files.wordpress.com/2009/12/there-i-fixed-it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resources3.news.com.au/images/2009/09/11/1225771/918139-dtgallery-there-i-fixed-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714375"/>
            <a:ext cx="7215188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cdn.gagbay.com/2012/09/my_car_is_a_missile_your_argument_is_invalid-1509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.izismile.com/img/img2/20090701/fixed_it_18.jpg"/>
          <p:cNvPicPr>
            <a:picLocks noChangeAspect="1" noChangeArrowheads="1"/>
          </p:cNvPicPr>
          <p:nvPr/>
        </p:nvPicPr>
        <p:blipFill>
          <a:blip r:embed="rId2"/>
          <a:srcRect b="6000"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1.bp.blogspot.com/_LcudaQU3mko/SkuH7ulxuXI/AAAAAAAACsc/DBnsTl-Bbkc/s400/tifibi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2-2.timeinc.net/toh/i/g/thereifixedit/digging-grave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2-3.timeinc.net/toh/i/g/thereifixedit/00-there-i-fixed-it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0"/>
            <a:ext cx="6929437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s-media-cache-ak0.pinimg.com/236x/e2/d5/c0/e2d5c052902daf93cc491e5dbcf8bb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1613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randomoverload.org/wp-content/uploads/2011/08/680d89c3ift-spatu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randomoverload.org/wp-content/uploads/2012/05/3bfftrash-repairs-there-i-fixed-it-problem-offic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4825" cy="778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dn.gagbay.com/2012/07/there_i_fixed_it_when_you_become_a_kludge_master_you_transcend_the_realm_of_the_mundane-1111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535.photobucket.com/albums/ee360/moggerguls/thereifixedit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dailyartcocktail.com/images/2010/11/there-i-fixed-it/there-i-fixed-it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4513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zdeaconblue.files.wordpress.com/2010/12/feed-the-baby-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  <p:sndAc>
      <p:stSnd>
        <p:snd r:embed="rId2" name="109 los pequeniques - palomitas de maiz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openobject.org/dogfood/wp-content/uploads/2010/03/coffee_i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2025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3.bp.blogspot.com/_mmBw3uzPnJI/S_Fhp5BE54I/AAAAAAABQk8/w2QU6InaLyQ/s1600/there_i_fixed_it_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dailypicksandflicks.com/wp-content/uploads/2012/02/werid-diy-vehicle-there-i-fixed-it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9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.izismile.com/img/img4/20110714/640/there_i_fixed_it_part_15_640_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188" cy="712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montecarloforum.com/forum/attachments/off-topic-5/15168d1425436420-20-redneck-repairs-lol-unusualcars-7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randomoverload.org/wp-content/uploads/2011/10/35dcd1bek-key-ag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toolorders.co.uk/blog/wp-content/uploads/2014/01/Wheel-replacem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4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blisstree.com/files/2009/11/wine-coo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s-media-cache-ak0.pinimg.com/564x/fc/b6/14/fcb614dd4c88950da20659ea58948d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1.bp.blogspot.com/-4dZ6BQql_Uk/TWcb_ekutHI/AAAAAAABd04/XosoBlcwwco/s1600/zip_ti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36.media.tumblr.com/2657eeb6eb675410345ab2c6900124ea/tumblr_napwrl7KzJ1tsq1kr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1.bp.blogspot.com/_AfXng0dwKJE/S-ljoBSRChI/AAAAAAAAADo/ALT_ltxFPAI/s1600/1291679816326936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sunjournal.com/files/imagecache/medium/2014/08/24/10021621_H13485141-600x7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0"/>
            <a:ext cx="5219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audiovideogroup.com/wp-content/uploads/2014/10/lightbul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tatic.fjcdn.com/pictures/There+i+fixed+it_b67d3c_4009516.jpg"/>
          <p:cNvPicPr>
            <a:picLocks noChangeAspect="1" noChangeArrowheads="1"/>
          </p:cNvPicPr>
          <p:nvPr/>
        </p:nvPicPr>
        <p:blipFill>
          <a:blip r:embed="rId2"/>
          <a:srcRect t="11458" b="8333"/>
          <a:stretch>
            <a:fillRect/>
          </a:stretch>
        </p:blipFill>
        <p:spPr bwMode="auto">
          <a:xfrm>
            <a:off x="23813" y="0"/>
            <a:ext cx="912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funcage.com/blog/wp-content/uploads/2013/05/There-I-Fixed-It-0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2-1.timeinc.net/toh/i/g/thereifixedit/07-another-proble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barnorama.com/wp-content/images/2013/01/there_i_fixed_it_45/01-there_i_fixed_it_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1.bp.blogspot.com/_Da8SHdLLu10/Ssyv_IX-fhI/AAAAAAAAEo0/vstSJ8dJNh8/s400/bobc-diytubfac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randomoverload.org/wp-content/uploads/2011/12/844etrash-repairs-there-i-fixed-it-save-our-oceans.jpg"/>
          <p:cNvPicPr>
            <a:picLocks noChangeAspect="1" noChangeArrowheads="1"/>
          </p:cNvPicPr>
          <p:nvPr/>
        </p:nvPicPr>
        <p:blipFill>
          <a:blip r:embed="rId2"/>
          <a:srcRect l="22690" b="87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bullfrogspas.com/wp-content/uploads/2010/07/beer-hottu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acidcow.com/pics/20110408/there_i_fixed_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52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  <p:sndAc>
      <p:stSnd>
        <p:snd r:embed="rId2" name="12 los pequeniques - la bamba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acidcow.com/pics/20151013/there_i_fixed_it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7715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files.sharenator.com/i_fixed_44_There_I_Fixed_It-s700x525-3429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5138" y="0"/>
            <a:ext cx="9609138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peeniewallie.com/images2011/111113-122702_73059%20(Small)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makandra.de/talks/bem/images/fixed/hand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6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928813" y="2571750"/>
            <a:ext cx="5167312" cy="1754188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5400" b="1">
                <a:solidFill>
                  <a:srgbClr val="FFFF00"/>
                </a:solidFill>
                <a:latin typeface="Franklin Gothic Heavy" pitchFamily="34" charset="0"/>
              </a:rPr>
              <a:t>QUE TENGAS </a:t>
            </a:r>
          </a:p>
          <a:p>
            <a:pPr algn="ctr"/>
            <a:r>
              <a:rPr lang="es-ES_tradnl" sz="5400" b="1">
                <a:solidFill>
                  <a:srgbClr val="FFFF00"/>
                </a:solidFill>
                <a:latin typeface="Franklin Gothic Heavy" pitchFamily="34" charset="0"/>
              </a:rPr>
              <a:t>UN BUEN DIA</a:t>
            </a:r>
            <a:endParaRPr lang="es-ES" sz="5400" b="1">
              <a:solidFill>
                <a:srgbClr val="FFFF00"/>
              </a:solidFill>
              <a:latin typeface="Franklin Gothic Heavy" pitchFamily="34" charset="0"/>
            </a:endParaRPr>
          </a:p>
        </p:txBody>
      </p:sp>
      <p:pic>
        <p:nvPicPr>
          <p:cNvPr id="53251" name="Picture 3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-3339306" y="3339306"/>
            <a:ext cx="6858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4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5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Picture 6" descr="TgC_barra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5625307" y="3339306"/>
            <a:ext cx="685800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7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Picture 8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7" name="Picture 9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75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8" name="Picture 10" descr="7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61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9" name="Picture 12" descr="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5516563"/>
            <a:ext cx="696913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2357438" y="4572000"/>
            <a:ext cx="3949700" cy="923925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5400" b="1" i="1">
              <a:solidFill>
                <a:schemeClr val="folHlink"/>
              </a:solidFill>
              <a:latin typeface="Forte" pitchFamily="66" charset="0"/>
            </a:endParaRPr>
          </a:p>
        </p:txBody>
      </p:sp>
      <p:sp>
        <p:nvSpPr>
          <p:cNvPr id="53261" name="WordArt 15" descr="rainbow"/>
          <p:cNvSpPr>
            <a:spLocks noChangeArrowheads="1" noChangeShapeType="1" noTextEdit="1"/>
          </p:cNvSpPr>
          <p:nvPr/>
        </p:nvSpPr>
        <p:spPr bwMode="auto">
          <a:xfrm>
            <a:off x="2714625" y="4786313"/>
            <a:ext cx="3168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1214438" y="549275"/>
            <a:ext cx="6813550" cy="1570038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9600" b="1" i="1">
              <a:solidFill>
                <a:schemeClr val="folHlink"/>
              </a:solidFill>
              <a:latin typeface="Forte" pitchFamily="66" charset="0"/>
            </a:endParaRPr>
          </a:p>
        </p:txBody>
      </p:sp>
      <p:sp>
        <p:nvSpPr>
          <p:cNvPr id="53263" name="WordArt 20" descr="rainbow"/>
          <p:cNvSpPr>
            <a:spLocks noChangeArrowheads="1" noChangeShapeType="1" noTextEdit="1"/>
          </p:cNvSpPr>
          <p:nvPr/>
        </p:nvSpPr>
        <p:spPr bwMode="auto">
          <a:xfrm>
            <a:off x="1403350" y="836613"/>
            <a:ext cx="6551613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UN FUERTE ABRAZO</a:t>
            </a:r>
          </a:p>
        </p:txBody>
      </p:sp>
      <p:pic>
        <p:nvPicPr>
          <p:cNvPr id="53264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5715000"/>
            <a:ext cx="687387" cy="76676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400"/>
                            </p:stCondLst>
                            <p:childTnLst>
                              <p:par>
                                <p:cTn id="15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00"/>
                            </p:stCondLst>
                            <p:childTnLst>
                              <p:par>
                                <p:cTn id="26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9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41" grpId="0" animBg="1"/>
      <p:bldP spid="48141" grpId="1" animBg="1"/>
      <p:bldP spid="2" grpId="0" animBg="1"/>
      <p:bldP spid="2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4276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4277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4279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54280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1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2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3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4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5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86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SA DE LO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 DE LOCOS</Template>
  <TotalTime>4</TotalTime>
  <Words>45</Words>
  <Application>Microsoft Office PowerPoint</Application>
  <PresentationFormat>Presentación en pantalla (4:3)</PresentationFormat>
  <Paragraphs>12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COSA DE LOCOS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2016-03-06T14:31:41Z</dcterms:created>
  <dcterms:modified xsi:type="dcterms:W3CDTF">2016-03-06T14:36:22Z</dcterms:modified>
</cp:coreProperties>
</file>