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6" r:id="rId4"/>
    <p:sldId id="259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YEtljCOB3tNeHQyKHwQKA" hashData="ygURB3uexOH4n4H6gelN+JO2CI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02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FBE9BD-C686-4025-A373-EB48555A07EC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29AB7-CD6E-4732-A653-B4DDC4955A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29AB7-CD6E-4732-A653-B4DDC4955A47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7B17E-5D1E-4CF5-A0A4-A873EEA42B6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1D4755-78FC-4ABD-8A6E-21E01C994B2E}" type="datetimeFigureOut">
              <a:rPr lang="es-ES" smtClean="0"/>
              <a:pPr/>
              <a:t>21/11/2013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2987F-0FEB-4E77-8F03-80DD47CCAD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BF375F-2A71-44EF-AB54-ED9C2AB053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.png"/><Relationship Id="rId1" Type="http://schemas.openxmlformats.org/officeDocument/2006/relationships/audio" Target="../media/audio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O+K7KQgUL._SL1500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Botón de acción: Final">
            <a:hlinkClick r:id="" action="ppaction://hlinkshowjump?jump=nextslide" highlightClick="1"/>
          </p:cNvPr>
          <p:cNvSpPr/>
          <p:nvPr/>
        </p:nvSpPr>
        <p:spPr>
          <a:xfrm>
            <a:off x="6357950" y="5715016"/>
            <a:ext cx="357190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715140" y="5643578"/>
            <a:ext cx="21612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Pasa a la diapositiva </a:t>
            </a:r>
          </a:p>
          <a:p>
            <a:pPr algn="ctr"/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del juego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571472" y="214290"/>
            <a:ext cx="7143736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Dale clic a </a:t>
            </a:r>
            <a:r>
              <a:rPr lang="es-ES_tradnl" sz="2000" b="1" u="sng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Play</a:t>
            </a:r>
            <a:r>
              <a:rPr lang="es-ES_tradnl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 luego </a:t>
            </a:r>
            <a:r>
              <a:rPr lang="es-ES_tradnl" sz="2000" b="1" u="sng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Star</a:t>
            </a:r>
            <a:r>
              <a:rPr lang="es-ES_tradnl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  y comienza a jugar con las flechas del teclado   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5" name="4 Flecha derecha"/>
          <p:cNvSpPr/>
          <p:nvPr/>
        </p:nvSpPr>
        <p:spPr>
          <a:xfrm>
            <a:off x="7572396" y="214290"/>
            <a:ext cx="285752" cy="214314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Flecha derecha"/>
          <p:cNvSpPr/>
          <p:nvPr/>
        </p:nvSpPr>
        <p:spPr>
          <a:xfrm rot="10800000">
            <a:off x="7072330" y="214290"/>
            <a:ext cx="285752" cy="214314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lecha derecha"/>
          <p:cNvSpPr/>
          <p:nvPr/>
        </p:nvSpPr>
        <p:spPr>
          <a:xfrm rot="5400000">
            <a:off x="7322363" y="392885"/>
            <a:ext cx="285752" cy="214314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/>
          <p:cNvSpPr/>
          <p:nvPr/>
        </p:nvSpPr>
        <p:spPr>
          <a:xfrm rot="16200000">
            <a:off x="7322375" y="35707"/>
            <a:ext cx="285728" cy="214314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7858148" y="357166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Raquel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  <p:controls>
      <p:control spid="1028" name="ShockwaveFlash1" r:id="rId2" imgW="9142857" imgH="60206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</Template>
  <TotalTime>0</TotalTime>
  <Words>63</Words>
  <Application>Microsoft Office PowerPoint</Application>
  <PresentationFormat>Presentación en pantalla (4:3)</PresentationFormat>
  <Paragraphs>20</Paragraphs>
  <Slides>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Presentación2</vt:lpstr>
      <vt:lpstr>Diseño predeterminado</vt:lpstr>
      <vt:lpstr>Diapositiva 1</vt:lpstr>
      <vt:lpstr>Diapositiva 2</vt:lpstr>
      <vt:lpstr>Diapositiva 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2013-11-21T23:54:24Z</dcterms:created>
  <dcterms:modified xsi:type="dcterms:W3CDTF">2013-11-21T23:55:30Z</dcterms:modified>
</cp:coreProperties>
</file>